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3"/>
  </p:notesMasterIdLst>
  <p:sldIdLst>
    <p:sldId id="256" r:id="rId2"/>
    <p:sldId id="271" r:id="rId3"/>
    <p:sldId id="272" r:id="rId4"/>
    <p:sldId id="258" r:id="rId5"/>
    <p:sldId id="257" r:id="rId6"/>
    <p:sldId id="260" r:id="rId7"/>
    <p:sldId id="306" r:id="rId8"/>
    <p:sldId id="304" r:id="rId9"/>
    <p:sldId id="305" r:id="rId10"/>
    <p:sldId id="307" r:id="rId11"/>
    <p:sldId id="281" r:id="rId12"/>
    <p:sldId id="282" r:id="rId13"/>
    <p:sldId id="283" r:id="rId14"/>
    <p:sldId id="263" r:id="rId15"/>
    <p:sldId id="284" r:id="rId16"/>
    <p:sldId id="264" r:id="rId17"/>
    <p:sldId id="266" r:id="rId18"/>
    <p:sldId id="308" r:id="rId19"/>
    <p:sldId id="289" r:id="rId20"/>
    <p:sldId id="309" r:id="rId21"/>
    <p:sldId id="311" r:id="rId22"/>
    <p:sldId id="295" r:id="rId23"/>
    <p:sldId id="310" r:id="rId24"/>
    <p:sldId id="297" r:id="rId25"/>
    <p:sldId id="312" r:id="rId26"/>
    <p:sldId id="300" r:id="rId27"/>
    <p:sldId id="313" r:id="rId28"/>
    <p:sldId id="301" r:id="rId29"/>
    <p:sldId id="277" r:id="rId30"/>
    <p:sldId id="280" r:id="rId31"/>
    <p:sldId id="278" r:id="rId32"/>
  </p:sldIdLst>
  <p:sldSz cx="9144000" cy="5143500" type="screen16x9"/>
  <p:notesSz cx="6858000" cy="9144000"/>
  <p:embeddedFontLst>
    <p:embeddedFont>
      <p:font typeface="Quicksand" pitchFamily="2" charset="77"/>
      <p:regular r:id="rId34"/>
      <p:bold r:id="rId35"/>
    </p:embeddedFont>
    <p:embeddedFont>
      <p:font typeface="Unica One" panose="02000506000000020004" pitchFamily="2" charset="77"/>
      <p:regular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938A1F-E3A6-4A06-A300-B42D29746C2E}">
  <a:tblStyle styleId="{40938A1F-E3A6-4A06-A300-B42D29746C2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27" autoAdjust="0"/>
    <p:restoredTop sz="94663"/>
  </p:normalViewPr>
  <p:slideViewPr>
    <p:cSldViewPr snapToGrid="0">
      <p:cViewPr varScale="1">
        <p:scale>
          <a:sx n="156" d="100"/>
          <a:sy n="156" d="100"/>
        </p:scale>
        <p:origin x="44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3109ae931_0_1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63109ae931_0_1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3109ae931_0_1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63109ae931_0_1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6501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630d8f93a2_0_15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630d8f93a2_0_15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63109ae931_0_1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63109ae931_0_1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630d8f93a2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630d8f93a2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630d8f93a2_0_14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630d8f93a2_0_14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8845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630d8f93a2_0_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630d8f93a2_0_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63109ae931_0_3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63109ae931_0_3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517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63109ae931_0_3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63109ae931_0_3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733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63109ae931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63109ae931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63109ae931_0_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63109ae931_0_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3109ae931_0_1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63109ae931_0_1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3109ae931_0_1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63109ae931_0_1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4937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3109ae931_0_1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63109ae931_0_1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4898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3109ae931_0_1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63109ae931_0_1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1263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312852" y="1049375"/>
            <a:ext cx="45183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312848" y="3138925"/>
            <a:ext cx="45183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700"/>
              <a:buNone/>
              <a:defRPr sz="1700"/>
            </a:lvl1pPr>
            <a:lvl2pPr lvl="1" algn="ctr">
              <a:lnSpc>
                <a:spcPct val="100000"/>
              </a:lnSpc>
              <a:spcBef>
                <a:spcPts val="0"/>
              </a:spcBef>
              <a:spcAft>
                <a:spcPts val="0"/>
              </a:spcAft>
              <a:buSzPts val="1700"/>
              <a:buNone/>
              <a:defRPr sz="1700"/>
            </a:lvl2pPr>
            <a:lvl3pPr lvl="2" algn="ctr">
              <a:lnSpc>
                <a:spcPct val="100000"/>
              </a:lnSpc>
              <a:spcBef>
                <a:spcPts val="0"/>
              </a:spcBef>
              <a:spcAft>
                <a:spcPts val="0"/>
              </a:spcAft>
              <a:buSzPts val="1700"/>
              <a:buNone/>
              <a:defRPr sz="1700"/>
            </a:lvl3pPr>
            <a:lvl4pPr lvl="3" algn="ctr">
              <a:lnSpc>
                <a:spcPct val="100000"/>
              </a:lnSpc>
              <a:spcBef>
                <a:spcPts val="0"/>
              </a:spcBef>
              <a:spcAft>
                <a:spcPts val="0"/>
              </a:spcAft>
              <a:buSzPts val="1700"/>
              <a:buNone/>
              <a:defRPr sz="1700"/>
            </a:lvl4pPr>
            <a:lvl5pPr lvl="4" algn="ctr">
              <a:lnSpc>
                <a:spcPct val="100000"/>
              </a:lnSpc>
              <a:spcBef>
                <a:spcPts val="0"/>
              </a:spcBef>
              <a:spcAft>
                <a:spcPts val="0"/>
              </a:spcAft>
              <a:buSzPts val="1700"/>
              <a:buNone/>
              <a:defRPr sz="1700"/>
            </a:lvl5pPr>
            <a:lvl6pPr lvl="5" algn="ctr">
              <a:lnSpc>
                <a:spcPct val="100000"/>
              </a:lnSpc>
              <a:spcBef>
                <a:spcPts val="0"/>
              </a:spcBef>
              <a:spcAft>
                <a:spcPts val="0"/>
              </a:spcAft>
              <a:buSzPts val="1700"/>
              <a:buNone/>
              <a:defRPr sz="1700"/>
            </a:lvl6pPr>
            <a:lvl7pPr lvl="6" algn="ctr">
              <a:lnSpc>
                <a:spcPct val="100000"/>
              </a:lnSpc>
              <a:spcBef>
                <a:spcPts val="0"/>
              </a:spcBef>
              <a:spcAft>
                <a:spcPts val="0"/>
              </a:spcAft>
              <a:buSzPts val="1700"/>
              <a:buNone/>
              <a:defRPr sz="1700"/>
            </a:lvl7pPr>
            <a:lvl8pPr lvl="7" algn="ctr">
              <a:lnSpc>
                <a:spcPct val="100000"/>
              </a:lnSpc>
              <a:spcBef>
                <a:spcPts val="0"/>
              </a:spcBef>
              <a:spcAft>
                <a:spcPts val="0"/>
              </a:spcAft>
              <a:buSzPts val="1700"/>
              <a:buNone/>
              <a:defRPr sz="1700"/>
            </a:lvl8pPr>
            <a:lvl9pPr lvl="8" algn="ctr">
              <a:lnSpc>
                <a:spcPct val="100000"/>
              </a:lnSpc>
              <a:spcBef>
                <a:spcPts val="0"/>
              </a:spcBef>
              <a:spcAft>
                <a:spcPts val="0"/>
              </a:spcAft>
              <a:buSzPts val="1700"/>
              <a:buNone/>
              <a:defRPr sz="17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p:cSld name="CUSTOM_2">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721175" y="543575"/>
            <a:ext cx="7701600" cy="474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80" name="Google Shape;80;p15"/>
          <p:cNvSpPr txBox="1">
            <a:spLocks noGrp="1"/>
          </p:cNvSpPr>
          <p:nvPr>
            <p:ph type="title" idx="2"/>
          </p:nvPr>
        </p:nvSpPr>
        <p:spPr>
          <a:xfrm>
            <a:off x="942450" y="1603500"/>
            <a:ext cx="1957200" cy="3471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81" name="Google Shape;81;p15"/>
          <p:cNvSpPr txBox="1">
            <a:spLocks noGrp="1"/>
          </p:cNvSpPr>
          <p:nvPr>
            <p:ph type="subTitle" idx="1"/>
          </p:nvPr>
        </p:nvSpPr>
        <p:spPr>
          <a:xfrm>
            <a:off x="942450" y="1950600"/>
            <a:ext cx="1957200" cy="158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00"/>
            </a:lvl1pPr>
            <a:lvl2pPr lvl="1" algn="ctr" rtl="0">
              <a:spcBef>
                <a:spcPts val="1600"/>
              </a:spcBef>
              <a:spcAft>
                <a:spcPts val="0"/>
              </a:spcAft>
              <a:buNone/>
              <a:defRPr sz="1300"/>
            </a:lvl2pPr>
            <a:lvl3pPr lvl="2" algn="ctr" rtl="0">
              <a:spcBef>
                <a:spcPts val="1600"/>
              </a:spcBef>
              <a:spcAft>
                <a:spcPts val="0"/>
              </a:spcAft>
              <a:buNone/>
              <a:defRPr sz="1300"/>
            </a:lvl3pPr>
            <a:lvl4pPr lvl="3" algn="ctr" rtl="0">
              <a:spcBef>
                <a:spcPts val="1600"/>
              </a:spcBef>
              <a:spcAft>
                <a:spcPts val="0"/>
              </a:spcAft>
              <a:buNone/>
              <a:defRPr sz="1300"/>
            </a:lvl4pPr>
            <a:lvl5pPr lvl="4" algn="ctr" rtl="0">
              <a:spcBef>
                <a:spcPts val="1600"/>
              </a:spcBef>
              <a:spcAft>
                <a:spcPts val="0"/>
              </a:spcAft>
              <a:buNone/>
              <a:defRPr sz="1300"/>
            </a:lvl5pPr>
            <a:lvl6pPr lvl="5" algn="ctr" rtl="0">
              <a:spcBef>
                <a:spcPts val="1600"/>
              </a:spcBef>
              <a:spcAft>
                <a:spcPts val="0"/>
              </a:spcAft>
              <a:buNone/>
              <a:defRPr sz="1300"/>
            </a:lvl6pPr>
            <a:lvl7pPr lvl="6" algn="ctr" rtl="0">
              <a:spcBef>
                <a:spcPts val="1600"/>
              </a:spcBef>
              <a:spcAft>
                <a:spcPts val="0"/>
              </a:spcAft>
              <a:buNone/>
              <a:defRPr sz="1300"/>
            </a:lvl7pPr>
            <a:lvl8pPr lvl="7" algn="ctr" rtl="0">
              <a:spcBef>
                <a:spcPts val="1600"/>
              </a:spcBef>
              <a:spcAft>
                <a:spcPts val="0"/>
              </a:spcAft>
              <a:buNone/>
              <a:defRPr sz="1300"/>
            </a:lvl8pPr>
            <a:lvl9pPr lvl="8" algn="ctr" rtl="0">
              <a:spcBef>
                <a:spcPts val="1600"/>
              </a:spcBef>
              <a:spcAft>
                <a:spcPts val="1600"/>
              </a:spcAft>
              <a:buNone/>
              <a:defRPr sz="1300"/>
            </a:lvl9pPr>
          </a:lstStyle>
          <a:p>
            <a:endParaRPr/>
          </a:p>
        </p:txBody>
      </p:sp>
      <p:sp>
        <p:nvSpPr>
          <p:cNvPr id="82" name="Google Shape;82;p15"/>
          <p:cNvSpPr txBox="1">
            <a:spLocks noGrp="1"/>
          </p:cNvSpPr>
          <p:nvPr>
            <p:ph type="title" idx="3"/>
          </p:nvPr>
        </p:nvSpPr>
        <p:spPr>
          <a:xfrm>
            <a:off x="3593400" y="1603500"/>
            <a:ext cx="1957200" cy="3471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83" name="Google Shape;83;p15"/>
          <p:cNvSpPr txBox="1">
            <a:spLocks noGrp="1"/>
          </p:cNvSpPr>
          <p:nvPr>
            <p:ph type="subTitle" idx="4"/>
          </p:nvPr>
        </p:nvSpPr>
        <p:spPr>
          <a:xfrm>
            <a:off x="3593400" y="1950600"/>
            <a:ext cx="1957200" cy="158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00"/>
            </a:lvl1pPr>
            <a:lvl2pPr lvl="1" algn="ctr" rtl="0">
              <a:spcBef>
                <a:spcPts val="1600"/>
              </a:spcBef>
              <a:spcAft>
                <a:spcPts val="0"/>
              </a:spcAft>
              <a:buNone/>
              <a:defRPr sz="1300"/>
            </a:lvl2pPr>
            <a:lvl3pPr lvl="2" algn="ctr" rtl="0">
              <a:spcBef>
                <a:spcPts val="1600"/>
              </a:spcBef>
              <a:spcAft>
                <a:spcPts val="0"/>
              </a:spcAft>
              <a:buNone/>
              <a:defRPr sz="1300"/>
            </a:lvl3pPr>
            <a:lvl4pPr lvl="3" algn="ctr" rtl="0">
              <a:spcBef>
                <a:spcPts val="1600"/>
              </a:spcBef>
              <a:spcAft>
                <a:spcPts val="0"/>
              </a:spcAft>
              <a:buNone/>
              <a:defRPr sz="1300"/>
            </a:lvl4pPr>
            <a:lvl5pPr lvl="4" algn="ctr" rtl="0">
              <a:spcBef>
                <a:spcPts val="1600"/>
              </a:spcBef>
              <a:spcAft>
                <a:spcPts val="0"/>
              </a:spcAft>
              <a:buNone/>
              <a:defRPr sz="1300"/>
            </a:lvl5pPr>
            <a:lvl6pPr lvl="5" algn="ctr" rtl="0">
              <a:spcBef>
                <a:spcPts val="1600"/>
              </a:spcBef>
              <a:spcAft>
                <a:spcPts val="0"/>
              </a:spcAft>
              <a:buNone/>
              <a:defRPr sz="1300"/>
            </a:lvl6pPr>
            <a:lvl7pPr lvl="6" algn="ctr" rtl="0">
              <a:spcBef>
                <a:spcPts val="1600"/>
              </a:spcBef>
              <a:spcAft>
                <a:spcPts val="0"/>
              </a:spcAft>
              <a:buNone/>
              <a:defRPr sz="1300"/>
            </a:lvl7pPr>
            <a:lvl8pPr lvl="7" algn="ctr" rtl="0">
              <a:spcBef>
                <a:spcPts val="1600"/>
              </a:spcBef>
              <a:spcAft>
                <a:spcPts val="0"/>
              </a:spcAft>
              <a:buNone/>
              <a:defRPr sz="1300"/>
            </a:lvl8pPr>
            <a:lvl9pPr lvl="8" algn="ctr" rtl="0">
              <a:spcBef>
                <a:spcPts val="1600"/>
              </a:spcBef>
              <a:spcAft>
                <a:spcPts val="1600"/>
              </a:spcAft>
              <a:buNone/>
              <a:defRPr sz="1300"/>
            </a:lvl9pPr>
          </a:lstStyle>
          <a:p>
            <a:endParaRPr/>
          </a:p>
        </p:txBody>
      </p:sp>
      <p:sp>
        <p:nvSpPr>
          <p:cNvPr id="84" name="Google Shape;84;p15"/>
          <p:cNvSpPr txBox="1">
            <a:spLocks noGrp="1"/>
          </p:cNvSpPr>
          <p:nvPr>
            <p:ph type="title" idx="5"/>
          </p:nvPr>
        </p:nvSpPr>
        <p:spPr>
          <a:xfrm>
            <a:off x="6244350" y="1603500"/>
            <a:ext cx="1957200" cy="3471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85" name="Google Shape;85;p15"/>
          <p:cNvSpPr txBox="1">
            <a:spLocks noGrp="1"/>
          </p:cNvSpPr>
          <p:nvPr>
            <p:ph type="subTitle" idx="6"/>
          </p:nvPr>
        </p:nvSpPr>
        <p:spPr>
          <a:xfrm>
            <a:off x="6244350" y="1950600"/>
            <a:ext cx="1957200" cy="1589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300"/>
            </a:lvl1pPr>
            <a:lvl2pPr lvl="1" algn="ctr" rtl="0">
              <a:spcBef>
                <a:spcPts val="1600"/>
              </a:spcBef>
              <a:spcAft>
                <a:spcPts val="0"/>
              </a:spcAft>
              <a:buNone/>
              <a:defRPr sz="1300"/>
            </a:lvl2pPr>
            <a:lvl3pPr lvl="2" algn="ctr" rtl="0">
              <a:spcBef>
                <a:spcPts val="1600"/>
              </a:spcBef>
              <a:spcAft>
                <a:spcPts val="0"/>
              </a:spcAft>
              <a:buNone/>
              <a:defRPr sz="1300"/>
            </a:lvl3pPr>
            <a:lvl4pPr lvl="3" algn="ctr" rtl="0">
              <a:spcBef>
                <a:spcPts val="1600"/>
              </a:spcBef>
              <a:spcAft>
                <a:spcPts val="0"/>
              </a:spcAft>
              <a:buNone/>
              <a:defRPr sz="1300"/>
            </a:lvl4pPr>
            <a:lvl5pPr lvl="4" algn="ctr" rtl="0">
              <a:spcBef>
                <a:spcPts val="1600"/>
              </a:spcBef>
              <a:spcAft>
                <a:spcPts val="0"/>
              </a:spcAft>
              <a:buNone/>
              <a:defRPr sz="1300"/>
            </a:lvl5pPr>
            <a:lvl6pPr lvl="5" algn="ctr" rtl="0">
              <a:spcBef>
                <a:spcPts val="1600"/>
              </a:spcBef>
              <a:spcAft>
                <a:spcPts val="0"/>
              </a:spcAft>
              <a:buNone/>
              <a:defRPr sz="1300"/>
            </a:lvl6pPr>
            <a:lvl7pPr lvl="6" algn="ctr" rtl="0">
              <a:spcBef>
                <a:spcPts val="1600"/>
              </a:spcBef>
              <a:spcAft>
                <a:spcPts val="0"/>
              </a:spcAft>
              <a:buNone/>
              <a:defRPr sz="1300"/>
            </a:lvl7pPr>
            <a:lvl8pPr lvl="7" algn="ctr" rtl="0">
              <a:spcBef>
                <a:spcPts val="1600"/>
              </a:spcBef>
              <a:spcAft>
                <a:spcPts val="0"/>
              </a:spcAft>
              <a:buNone/>
              <a:defRPr sz="1300"/>
            </a:lvl8pPr>
            <a:lvl9pPr lvl="8" algn="ctr" rtl="0">
              <a:spcBef>
                <a:spcPts val="1600"/>
              </a:spcBef>
              <a:spcAft>
                <a:spcPts val="1600"/>
              </a:spcAft>
              <a:buNone/>
              <a:defRPr sz="13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3">
  <p:cSld name="CUSTOM_9">
    <p:bg>
      <p:bgPr>
        <a:blipFill>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3287550" y="1421750"/>
            <a:ext cx="2568900" cy="434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None/>
              <a:defRPr sz="2200"/>
            </a:lvl1pPr>
            <a:lvl2pPr lvl="1" algn="ctr" rtl="0">
              <a:spcBef>
                <a:spcPts val="0"/>
              </a:spcBef>
              <a:spcAft>
                <a:spcPts val="0"/>
              </a:spcAft>
              <a:buNone/>
              <a:defRPr sz="2200"/>
            </a:lvl2pPr>
            <a:lvl3pPr lvl="2" algn="ctr" rtl="0">
              <a:spcBef>
                <a:spcPts val="0"/>
              </a:spcBef>
              <a:spcAft>
                <a:spcPts val="0"/>
              </a:spcAft>
              <a:buNone/>
              <a:defRPr sz="2200"/>
            </a:lvl3pPr>
            <a:lvl4pPr lvl="3" algn="ctr" rtl="0">
              <a:spcBef>
                <a:spcPts val="0"/>
              </a:spcBef>
              <a:spcAft>
                <a:spcPts val="0"/>
              </a:spcAft>
              <a:buNone/>
              <a:defRPr sz="2200"/>
            </a:lvl4pPr>
            <a:lvl5pPr lvl="4" algn="ctr" rtl="0">
              <a:spcBef>
                <a:spcPts val="0"/>
              </a:spcBef>
              <a:spcAft>
                <a:spcPts val="0"/>
              </a:spcAft>
              <a:buNone/>
              <a:defRPr sz="2200"/>
            </a:lvl5pPr>
            <a:lvl6pPr lvl="5" algn="ctr" rtl="0">
              <a:spcBef>
                <a:spcPts val="0"/>
              </a:spcBef>
              <a:spcAft>
                <a:spcPts val="0"/>
              </a:spcAft>
              <a:buNone/>
              <a:defRPr sz="2200"/>
            </a:lvl6pPr>
            <a:lvl7pPr lvl="6" algn="ctr" rtl="0">
              <a:spcBef>
                <a:spcPts val="0"/>
              </a:spcBef>
              <a:spcAft>
                <a:spcPts val="0"/>
              </a:spcAft>
              <a:buNone/>
              <a:defRPr sz="2200"/>
            </a:lvl7pPr>
            <a:lvl8pPr lvl="7" algn="ctr" rtl="0">
              <a:spcBef>
                <a:spcPts val="0"/>
              </a:spcBef>
              <a:spcAft>
                <a:spcPts val="0"/>
              </a:spcAft>
              <a:buNone/>
              <a:defRPr sz="2200"/>
            </a:lvl8pPr>
            <a:lvl9pPr lvl="8" algn="ctr" rtl="0">
              <a:spcBef>
                <a:spcPts val="0"/>
              </a:spcBef>
              <a:spcAft>
                <a:spcPts val="0"/>
              </a:spcAft>
              <a:buNone/>
              <a:defRPr sz="2200"/>
            </a:lvl9pPr>
          </a:lstStyle>
          <a:p>
            <a:endParaRPr/>
          </a:p>
        </p:txBody>
      </p:sp>
      <p:sp>
        <p:nvSpPr>
          <p:cNvPr id="117" name="Google Shape;117;p21"/>
          <p:cNvSpPr txBox="1">
            <a:spLocks noGrp="1"/>
          </p:cNvSpPr>
          <p:nvPr>
            <p:ph type="subTitle" idx="1"/>
          </p:nvPr>
        </p:nvSpPr>
        <p:spPr>
          <a:xfrm>
            <a:off x="2575200" y="2010850"/>
            <a:ext cx="3993600" cy="1710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500"/>
            </a:lvl1pPr>
            <a:lvl2pPr lvl="1" algn="ctr" rtl="0">
              <a:spcBef>
                <a:spcPts val="1600"/>
              </a:spcBef>
              <a:spcAft>
                <a:spcPts val="0"/>
              </a:spcAft>
              <a:buNone/>
              <a:defRPr sz="1300"/>
            </a:lvl2pPr>
            <a:lvl3pPr lvl="2" algn="ctr" rtl="0">
              <a:spcBef>
                <a:spcPts val="1600"/>
              </a:spcBef>
              <a:spcAft>
                <a:spcPts val="0"/>
              </a:spcAft>
              <a:buNone/>
              <a:defRPr sz="1300"/>
            </a:lvl3pPr>
            <a:lvl4pPr lvl="3" algn="ctr" rtl="0">
              <a:spcBef>
                <a:spcPts val="1600"/>
              </a:spcBef>
              <a:spcAft>
                <a:spcPts val="0"/>
              </a:spcAft>
              <a:buNone/>
              <a:defRPr sz="1300"/>
            </a:lvl4pPr>
            <a:lvl5pPr lvl="4" algn="ctr" rtl="0">
              <a:spcBef>
                <a:spcPts val="1600"/>
              </a:spcBef>
              <a:spcAft>
                <a:spcPts val="0"/>
              </a:spcAft>
              <a:buNone/>
              <a:defRPr sz="1300"/>
            </a:lvl5pPr>
            <a:lvl6pPr lvl="5" algn="ctr" rtl="0">
              <a:spcBef>
                <a:spcPts val="1600"/>
              </a:spcBef>
              <a:spcAft>
                <a:spcPts val="0"/>
              </a:spcAft>
              <a:buNone/>
              <a:defRPr sz="1300"/>
            </a:lvl6pPr>
            <a:lvl7pPr lvl="6" algn="ctr" rtl="0">
              <a:spcBef>
                <a:spcPts val="1600"/>
              </a:spcBef>
              <a:spcAft>
                <a:spcPts val="0"/>
              </a:spcAft>
              <a:buNone/>
              <a:defRPr sz="1300"/>
            </a:lvl7pPr>
            <a:lvl8pPr lvl="7" algn="ctr" rtl="0">
              <a:spcBef>
                <a:spcPts val="1600"/>
              </a:spcBef>
              <a:spcAft>
                <a:spcPts val="0"/>
              </a:spcAft>
              <a:buNone/>
              <a:defRPr sz="1300"/>
            </a:lvl8pPr>
            <a:lvl9pPr lvl="8" algn="ctr" rtl="0">
              <a:spcBef>
                <a:spcPts val="1600"/>
              </a:spcBef>
              <a:spcAft>
                <a:spcPts val="1600"/>
              </a:spcAft>
              <a:buNone/>
              <a:defRPr sz="13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losing slide">
  <p:cSld name="CUSTOM_8">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5999150" y="1525325"/>
            <a:ext cx="2423700" cy="347100"/>
          </a:xfrm>
          <a:prstGeom prst="rect">
            <a:avLst/>
          </a:prstGeom>
        </p:spPr>
        <p:txBody>
          <a:bodyPr spcFirstLastPara="1" wrap="square" lIns="91425" tIns="91425" rIns="91425" bIns="91425" anchor="b" anchorCtr="0">
            <a:noAutofit/>
          </a:bodyPr>
          <a:lstStyle>
            <a:lvl1pPr lvl="0">
              <a:spcBef>
                <a:spcPts val="0"/>
              </a:spcBef>
              <a:spcAft>
                <a:spcPts val="0"/>
              </a:spcAft>
              <a:buNone/>
              <a:defRPr sz="22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20" name="Google Shape;120;p22"/>
          <p:cNvSpPr txBox="1">
            <a:spLocks noGrp="1"/>
          </p:cNvSpPr>
          <p:nvPr>
            <p:ph type="subTitle" idx="1"/>
          </p:nvPr>
        </p:nvSpPr>
        <p:spPr>
          <a:xfrm>
            <a:off x="5999150" y="1872425"/>
            <a:ext cx="2423700" cy="911400"/>
          </a:xfrm>
          <a:prstGeom prst="rect">
            <a:avLst/>
          </a:prstGeom>
          <a:noFill/>
        </p:spPr>
        <p:txBody>
          <a:bodyPr spcFirstLastPara="1" wrap="square" lIns="91425" tIns="91425" rIns="91425" bIns="91425" anchor="t" anchorCtr="0">
            <a:noAutofit/>
          </a:bodyPr>
          <a:lstStyle>
            <a:lvl1pPr lvl="0">
              <a:spcBef>
                <a:spcPts val="0"/>
              </a:spcBef>
              <a:spcAft>
                <a:spcPts val="0"/>
              </a:spcAft>
              <a:buNone/>
              <a:defRPr sz="1200"/>
            </a:lvl1pPr>
            <a:lvl2pPr lvl="1">
              <a:spcBef>
                <a:spcPts val="1600"/>
              </a:spcBef>
              <a:spcAft>
                <a:spcPts val="0"/>
              </a:spcAft>
              <a:buNone/>
              <a:defRPr sz="1200"/>
            </a:lvl2pPr>
            <a:lvl3pPr lvl="2">
              <a:spcBef>
                <a:spcPts val="1600"/>
              </a:spcBef>
              <a:spcAft>
                <a:spcPts val="0"/>
              </a:spcAft>
              <a:buNone/>
              <a:defRPr sz="1200"/>
            </a:lvl3pPr>
            <a:lvl4pPr lvl="3">
              <a:spcBef>
                <a:spcPts val="1600"/>
              </a:spcBef>
              <a:spcAft>
                <a:spcPts val="0"/>
              </a:spcAft>
              <a:buNone/>
              <a:defRPr sz="1200"/>
            </a:lvl4pPr>
            <a:lvl5pPr lvl="4">
              <a:spcBef>
                <a:spcPts val="1600"/>
              </a:spcBef>
              <a:spcAft>
                <a:spcPts val="0"/>
              </a:spcAft>
              <a:buNone/>
              <a:defRPr sz="1200"/>
            </a:lvl5pPr>
            <a:lvl6pPr lvl="5">
              <a:spcBef>
                <a:spcPts val="1600"/>
              </a:spcBef>
              <a:spcAft>
                <a:spcPts val="0"/>
              </a:spcAft>
              <a:buNone/>
              <a:defRPr sz="1200"/>
            </a:lvl6pPr>
            <a:lvl7pPr lvl="6">
              <a:spcBef>
                <a:spcPts val="1600"/>
              </a:spcBef>
              <a:spcAft>
                <a:spcPts val="0"/>
              </a:spcAft>
              <a:buNone/>
              <a:defRPr sz="1200"/>
            </a:lvl7pPr>
            <a:lvl8pPr lvl="7">
              <a:spcBef>
                <a:spcPts val="1600"/>
              </a:spcBef>
              <a:spcAft>
                <a:spcPts val="0"/>
              </a:spcAft>
              <a:buNone/>
              <a:defRPr sz="1200"/>
            </a:lvl8pPr>
            <a:lvl9pPr lvl="8">
              <a:spcBef>
                <a:spcPts val="1600"/>
              </a:spcBef>
              <a:spcAft>
                <a:spcPts val="1600"/>
              </a:spcAft>
              <a:buNone/>
              <a:defRPr sz="1200"/>
            </a:lvl9pPr>
          </a:lstStyle>
          <a:p>
            <a:endParaRPr/>
          </a:p>
        </p:txBody>
      </p:sp>
      <p:sp>
        <p:nvSpPr>
          <p:cNvPr id="121" name="Google Shape;121;p22"/>
          <p:cNvSpPr txBox="1">
            <a:spLocks noGrp="1"/>
          </p:cNvSpPr>
          <p:nvPr>
            <p:ph type="title" idx="2"/>
          </p:nvPr>
        </p:nvSpPr>
        <p:spPr>
          <a:xfrm>
            <a:off x="1476125" y="1428250"/>
            <a:ext cx="3279000" cy="23265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5000"/>
            </a:lvl1pPr>
            <a:lvl2pPr lvl="1" algn="ctr">
              <a:spcBef>
                <a:spcPts val="0"/>
              </a:spcBef>
              <a:spcAft>
                <a:spcPts val="0"/>
              </a:spcAft>
              <a:buNone/>
              <a:defRPr sz="5000"/>
            </a:lvl2pPr>
            <a:lvl3pPr lvl="2" algn="ctr">
              <a:spcBef>
                <a:spcPts val="0"/>
              </a:spcBef>
              <a:spcAft>
                <a:spcPts val="0"/>
              </a:spcAft>
              <a:buNone/>
              <a:defRPr sz="5000"/>
            </a:lvl3pPr>
            <a:lvl4pPr lvl="3" algn="ctr">
              <a:spcBef>
                <a:spcPts val="0"/>
              </a:spcBef>
              <a:spcAft>
                <a:spcPts val="0"/>
              </a:spcAft>
              <a:buNone/>
              <a:defRPr sz="5000"/>
            </a:lvl4pPr>
            <a:lvl5pPr lvl="4" algn="ctr">
              <a:spcBef>
                <a:spcPts val="0"/>
              </a:spcBef>
              <a:spcAft>
                <a:spcPts val="0"/>
              </a:spcAft>
              <a:buNone/>
              <a:defRPr sz="5000"/>
            </a:lvl5pPr>
            <a:lvl6pPr lvl="5" algn="ctr">
              <a:spcBef>
                <a:spcPts val="0"/>
              </a:spcBef>
              <a:spcAft>
                <a:spcPts val="0"/>
              </a:spcAft>
              <a:buNone/>
              <a:defRPr sz="5000"/>
            </a:lvl6pPr>
            <a:lvl7pPr lvl="6" algn="ctr">
              <a:spcBef>
                <a:spcPts val="0"/>
              </a:spcBef>
              <a:spcAft>
                <a:spcPts val="0"/>
              </a:spcAft>
              <a:buNone/>
              <a:defRPr sz="5000"/>
            </a:lvl7pPr>
            <a:lvl8pPr lvl="7" algn="ctr">
              <a:spcBef>
                <a:spcPts val="0"/>
              </a:spcBef>
              <a:spcAft>
                <a:spcPts val="0"/>
              </a:spcAft>
              <a:buNone/>
              <a:defRPr sz="5000"/>
            </a:lvl8pPr>
            <a:lvl9pPr lvl="8" algn="ctr">
              <a:spcBef>
                <a:spcPts val="0"/>
              </a:spcBef>
              <a:spcAft>
                <a:spcPts val="0"/>
              </a:spcAft>
              <a:buNone/>
              <a:defRPr sz="5000"/>
            </a:lvl9pPr>
          </a:lstStyle>
          <a:p>
            <a:endParaRPr/>
          </a:p>
        </p:txBody>
      </p:sp>
      <p:sp>
        <p:nvSpPr>
          <p:cNvPr id="122" name="Google Shape;122;p22"/>
          <p:cNvSpPr txBox="1"/>
          <p:nvPr/>
        </p:nvSpPr>
        <p:spPr>
          <a:xfrm>
            <a:off x="5999150" y="3574525"/>
            <a:ext cx="2423700" cy="7980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rgbClr val="FFFFFF"/>
                </a:solidFill>
                <a:latin typeface="Quicksand"/>
                <a:ea typeface="Quicksand"/>
                <a:cs typeface="Quicksand"/>
                <a:sym typeface="Quicksand"/>
              </a:rPr>
              <a:t>CREDITS: This presentation template was created by </a:t>
            </a:r>
            <a:r>
              <a:rPr lang="en" sz="1000">
                <a:solidFill>
                  <a:srgbClr val="FFFFFF"/>
                </a:solidFill>
                <a:uFill>
                  <a:noFill/>
                </a:uFill>
                <a:latin typeface="Quicksand"/>
                <a:ea typeface="Quicksand"/>
                <a:cs typeface="Quicksand"/>
                <a:sym typeface="Quicksand"/>
                <a:hlinkClick r:id="rId3"/>
              </a:rPr>
              <a:t>Slidesgo</a:t>
            </a:r>
            <a:r>
              <a:rPr lang="en" sz="1000">
                <a:solidFill>
                  <a:srgbClr val="FFFFFF"/>
                </a:solidFill>
                <a:latin typeface="Quicksand"/>
                <a:ea typeface="Quicksand"/>
                <a:cs typeface="Quicksand"/>
                <a:sym typeface="Quicksand"/>
              </a:rPr>
              <a:t>, including icons by </a:t>
            </a:r>
            <a:r>
              <a:rPr lang="en" sz="1000">
                <a:solidFill>
                  <a:srgbClr val="FFFFFF"/>
                </a:solidFill>
                <a:uFill>
                  <a:noFill/>
                </a:uFill>
                <a:latin typeface="Quicksand"/>
                <a:ea typeface="Quicksand"/>
                <a:cs typeface="Quicksand"/>
                <a:sym typeface="Quicksand"/>
                <a:hlinkClick r:id="rId4"/>
              </a:rPr>
              <a:t>Flaticon</a:t>
            </a:r>
            <a:r>
              <a:rPr lang="en" sz="1000">
                <a:solidFill>
                  <a:srgbClr val="FFFFFF"/>
                </a:solidFill>
                <a:latin typeface="Quicksand"/>
                <a:ea typeface="Quicksand"/>
                <a:cs typeface="Quicksand"/>
                <a:sym typeface="Quicksand"/>
              </a:rPr>
              <a:t>, and infographics &amp; images by </a:t>
            </a:r>
            <a:r>
              <a:rPr lang="en" sz="1000">
                <a:solidFill>
                  <a:srgbClr val="FFFFFF"/>
                </a:solidFill>
                <a:uFill>
                  <a:noFill/>
                </a:uFill>
                <a:latin typeface="Quicksand"/>
                <a:ea typeface="Quicksand"/>
                <a:cs typeface="Quicksand"/>
                <a:sym typeface="Quicksand"/>
                <a:hlinkClick r:id="rId5"/>
              </a:rPr>
              <a:t>Freepik</a:t>
            </a:r>
            <a:r>
              <a:rPr lang="en" sz="1000">
                <a:solidFill>
                  <a:srgbClr val="FFFFFF"/>
                </a:solidFill>
                <a:latin typeface="Quicksand"/>
                <a:ea typeface="Quicksand"/>
                <a:cs typeface="Quicksand"/>
                <a:sym typeface="Quicksand"/>
              </a:rPr>
              <a:t>. </a:t>
            </a:r>
            <a:endParaRPr sz="1000">
              <a:solidFill>
                <a:srgbClr val="FFFFFF"/>
              </a:solidFill>
              <a:latin typeface="Quicksand"/>
              <a:ea typeface="Quicksand"/>
              <a:cs typeface="Quicksand"/>
              <a:sym typeface="Quicksand"/>
            </a:endParaRPr>
          </a:p>
        </p:txBody>
      </p:sp>
      <p:sp>
        <p:nvSpPr>
          <p:cNvPr id="123" name="Google Shape;123;p22"/>
          <p:cNvSpPr txBox="1">
            <a:spLocks noGrp="1"/>
          </p:cNvSpPr>
          <p:nvPr>
            <p:ph type="subTitle" idx="3"/>
          </p:nvPr>
        </p:nvSpPr>
        <p:spPr>
          <a:xfrm>
            <a:off x="5999150" y="4372525"/>
            <a:ext cx="2423700" cy="227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10">
    <p:bg>
      <p:bgPr>
        <a:blipFill>
          <a:blip r:embed="rId2">
            <a:alphaModFix/>
          </a:blip>
          <a:stretch>
            <a:fillRect/>
          </a:stretch>
        </a:blipFill>
        <a:effectLst/>
      </p:bgPr>
    </p:bg>
    <p:spTree>
      <p:nvGrpSpPr>
        <p:cNvPr id="1" name="Shape 12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287550" y="1421750"/>
            <a:ext cx="2568900" cy="434700"/>
          </a:xfrm>
          <a:prstGeom prst="rect">
            <a:avLst/>
          </a:prstGeom>
        </p:spPr>
        <p:txBody>
          <a:bodyPr spcFirstLastPara="1" wrap="square" lIns="91425" tIns="91425" rIns="91425" bIns="91425" anchor="ctr" anchorCtr="0">
            <a:noAutofit/>
          </a:bodyPr>
          <a:lstStyle>
            <a:lvl1pPr lvl="0" algn="ctr">
              <a:spcBef>
                <a:spcPts val="0"/>
              </a:spcBef>
              <a:spcAft>
                <a:spcPts val="0"/>
              </a:spcAft>
              <a:buSzPts val="2200"/>
              <a:buNone/>
              <a:defRPr sz="2200"/>
            </a:lvl1pPr>
            <a:lvl2pPr lvl="1" algn="ctr">
              <a:spcBef>
                <a:spcPts val="0"/>
              </a:spcBef>
              <a:spcAft>
                <a:spcPts val="0"/>
              </a:spcAft>
              <a:buSzPts val="2200"/>
              <a:buNone/>
              <a:defRPr sz="2200"/>
            </a:lvl2pPr>
            <a:lvl3pPr lvl="2" algn="ctr">
              <a:spcBef>
                <a:spcPts val="0"/>
              </a:spcBef>
              <a:spcAft>
                <a:spcPts val="0"/>
              </a:spcAft>
              <a:buSzPts val="2200"/>
              <a:buNone/>
              <a:defRPr sz="2200"/>
            </a:lvl3pPr>
            <a:lvl4pPr lvl="3" algn="ctr">
              <a:spcBef>
                <a:spcPts val="0"/>
              </a:spcBef>
              <a:spcAft>
                <a:spcPts val="0"/>
              </a:spcAft>
              <a:buSzPts val="2200"/>
              <a:buNone/>
              <a:defRPr sz="2200"/>
            </a:lvl4pPr>
            <a:lvl5pPr lvl="4" algn="ctr">
              <a:spcBef>
                <a:spcPts val="0"/>
              </a:spcBef>
              <a:spcAft>
                <a:spcPts val="0"/>
              </a:spcAft>
              <a:buSzPts val="2200"/>
              <a:buNone/>
              <a:defRPr sz="2200"/>
            </a:lvl5pPr>
            <a:lvl6pPr lvl="5" algn="ctr">
              <a:spcBef>
                <a:spcPts val="0"/>
              </a:spcBef>
              <a:spcAft>
                <a:spcPts val="0"/>
              </a:spcAft>
              <a:buSzPts val="2200"/>
              <a:buNone/>
              <a:defRPr sz="2200"/>
            </a:lvl6pPr>
            <a:lvl7pPr lvl="6" algn="ctr">
              <a:spcBef>
                <a:spcPts val="0"/>
              </a:spcBef>
              <a:spcAft>
                <a:spcPts val="0"/>
              </a:spcAft>
              <a:buSzPts val="2200"/>
              <a:buNone/>
              <a:defRPr sz="2200"/>
            </a:lvl7pPr>
            <a:lvl8pPr lvl="7" algn="ctr">
              <a:spcBef>
                <a:spcPts val="0"/>
              </a:spcBef>
              <a:spcAft>
                <a:spcPts val="0"/>
              </a:spcAft>
              <a:buSzPts val="2200"/>
              <a:buNone/>
              <a:defRPr sz="2200"/>
            </a:lvl8pPr>
            <a:lvl9pPr lvl="8" algn="ctr">
              <a:spcBef>
                <a:spcPts val="0"/>
              </a:spcBef>
              <a:spcAft>
                <a:spcPts val="0"/>
              </a:spcAft>
              <a:buSzPts val="2200"/>
              <a:buNone/>
              <a:defRPr sz="2200"/>
            </a:lvl9pPr>
          </a:lstStyle>
          <a:p>
            <a:endParaRPr/>
          </a:p>
        </p:txBody>
      </p:sp>
      <p:sp>
        <p:nvSpPr>
          <p:cNvPr id="28" name="Google Shape;28;p7"/>
          <p:cNvSpPr txBox="1">
            <a:spLocks noGrp="1"/>
          </p:cNvSpPr>
          <p:nvPr>
            <p:ph type="body" idx="1"/>
          </p:nvPr>
        </p:nvSpPr>
        <p:spPr>
          <a:xfrm>
            <a:off x="2575200" y="2010850"/>
            <a:ext cx="3993600" cy="1710900"/>
          </a:xfrm>
          <a:prstGeom prst="rect">
            <a:avLst/>
          </a:prstGeom>
        </p:spPr>
        <p:txBody>
          <a:bodyPr spcFirstLastPara="1" wrap="square" lIns="91425" tIns="91425" rIns="91425" bIns="91425" anchor="t" anchorCtr="0">
            <a:noAutofit/>
          </a:bodyPr>
          <a:lstStyle>
            <a:lvl1pPr marL="457200" lvl="0" indent="-323850" algn="ctr">
              <a:spcBef>
                <a:spcPts val="0"/>
              </a:spcBef>
              <a:spcAft>
                <a:spcPts val="0"/>
              </a:spcAft>
              <a:buSzPts val="1500"/>
              <a:buChar char="●"/>
              <a:defRPr sz="1500"/>
            </a:lvl1pPr>
            <a:lvl2pPr marL="914400" lvl="1" indent="-323850" algn="ctr">
              <a:spcBef>
                <a:spcPts val="1600"/>
              </a:spcBef>
              <a:spcAft>
                <a:spcPts val="0"/>
              </a:spcAft>
              <a:buSzPts val="1500"/>
              <a:buChar char="○"/>
              <a:defRPr sz="1500"/>
            </a:lvl2pPr>
            <a:lvl3pPr marL="1371600" lvl="2" indent="-323850" algn="ctr">
              <a:spcBef>
                <a:spcPts val="1600"/>
              </a:spcBef>
              <a:spcAft>
                <a:spcPts val="0"/>
              </a:spcAft>
              <a:buSzPts val="1500"/>
              <a:buChar char="■"/>
              <a:defRPr sz="1500"/>
            </a:lvl3pPr>
            <a:lvl4pPr marL="1828800" lvl="3" indent="-323850" algn="ctr">
              <a:spcBef>
                <a:spcPts val="1600"/>
              </a:spcBef>
              <a:spcAft>
                <a:spcPts val="0"/>
              </a:spcAft>
              <a:buSzPts val="1500"/>
              <a:buChar char="●"/>
              <a:defRPr sz="1500"/>
            </a:lvl4pPr>
            <a:lvl5pPr marL="2286000" lvl="4" indent="-323850" algn="ctr">
              <a:spcBef>
                <a:spcPts val="1600"/>
              </a:spcBef>
              <a:spcAft>
                <a:spcPts val="0"/>
              </a:spcAft>
              <a:buSzPts val="1500"/>
              <a:buChar char="○"/>
              <a:defRPr sz="1500"/>
            </a:lvl5pPr>
            <a:lvl6pPr marL="2743200" lvl="5" indent="-323850" algn="ctr">
              <a:spcBef>
                <a:spcPts val="1600"/>
              </a:spcBef>
              <a:spcAft>
                <a:spcPts val="0"/>
              </a:spcAft>
              <a:buSzPts val="1500"/>
              <a:buChar char="■"/>
              <a:defRPr sz="1500"/>
            </a:lvl6pPr>
            <a:lvl7pPr marL="3200400" lvl="6" indent="-323850" algn="ctr">
              <a:spcBef>
                <a:spcPts val="1600"/>
              </a:spcBef>
              <a:spcAft>
                <a:spcPts val="0"/>
              </a:spcAft>
              <a:buSzPts val="1500"/>
              <a:buChar char="●"/>
              <a:defRPr sz="1500"/>
            </a:lvl7pPr>
            <a:lvl8pPr marL="3657600" lvl="7" indent="-323850" algn="ctr">
              <a:spcBef>
                <a:spcPts val="1600"/>
              </a:spcBef>
              <a:spcAft>
                <a:spcPts val="0"/>
              </a:spcAft>
              <a:buSzPts val="1500"/>
              <a:buChar char="○"/>
              <a:defRPr sz="1500"/>
            </a:lvl8pPr>
            <a:lvl9pPr marL="4114800" lvl="8" indent="-323850" algn="ctr">
              <a:spcBef>
                <a:spcPts val="1600"/>
              </a:spcBef>
              <a:spcAft>
                <a:spcPts val="1600"/>
              </a:spcAft>
              <a:buSzPts val="1500"/>
              <a:buChar char="■"/>
              <a:defRPr sz="1500"/>
            </a:lvl9pPr>
          </a:lstStyle>
          <a:p>
            <a:endParaRPr/>
          </a:p>
        </p:txBody>
      </p:sp>
    </p:spTree>
    <p:extLst>
      <p:ext uri="{BB962C8B-B14F-4D97-AF65-F5344CB8AC3E}">
        <p14:creationId xmlns:p14="http://schemas.microsoft.com/office/powerpoint/2010/main" val="40799578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98EB8-E4DA-9E47-A594-D27FF00BB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4D8DEE-B0F0-894B-9701-901B4BD4E6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299BD8-965A-374F-932D-D6FE4760ABD1}"/>
              </a:ext>
            </a:extLst>
          </p:cNvPr>
          <p:cNvSpPr>
            <a:spLocks noGrp="1"/>
          </p:cNvSpPr>
          <p:nvPr>
            <p:ph type="dt" sz="half" idx="10"/>
          </p:nvPr>
        </p:nvSpPr>
        <p:spPr/>
        <p:txBody>
          <a:bodyPr/>
          <a:lstStyle/>
          <a:p>
            <a:fld id="{465420A0-989A-7D47-9518-D9C8F634D8C1}" type="datetimeFigureOut">
              <a:rPr lang="en-US" smtClean="0"/>
              <a:t>12/5/19</a:t>
            </a:fld>
            <a:endParaRPr lang="en-US"/>
          </a:p>
        </p:txBody>
      </p:sp>
      <p:sp>
        <p:nvSpPr>
          <p:cNvPr id="5" name="Footer Placeholder 4">
            <a:extLst>
              <a:ext uri="{FF2B5EF4-FFF2-40B4-BE49-F238E27FC236}">
                <a16:creationId xmlns:a16="http://schemas.microsoft.com/office/drawing/2014/main" id="{C33C230A-7F4E-2D43-B900-754EF6D790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A6AB0C-9E4A-784E-8C70-2CDC7FF14CBA}"/>
              </a:ext>
            </a:extLst>
          </p:cNvPr>
          <p:cNvSpPr>
            <a:spLocks noGrp="1"/>
          </p:cNvSpPr>
          <p:nvPr>
            <p:ph type="sldNum" sz="quarter" idx="12"/>
          </p:nvPr>
        </p:nvSpPr>
        <p:spPr/>
        <p:txBody>
          <a:bodyPr/>
          <a:lstStyle/>
          <a:p>
            <a:fld id="{053B3BC8-E358-4C44-84AF-70B60937A109}" type="slidenum">
              <a:rPr lang="en-US" smtClean="0"/>
              <a:t>‹#›</a:t>
            </a:fld>
            <a:endParaRPr lang="en-US"/>
          </a:p>
        </p:txBody>
      </p:sp>
    </p:spTree>
    <p:extLst>
      <p:ext uri="{BB962C8B-B14F-4D97-AF65-F5344CB8AC3E}">
        <p14:creationId xmlns:p14="http://schemas.microsoft.com/office/powerpoint/2010/main" val="2369571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 only 2">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721175" y="543575"/>
            <a:ext cx="7701600" cy="474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Tree>
    <p:extLst>
      <p:ext uri="{BB962C8B-B14F-4D97-AF65-F5344CB8AC3E}">
        <p14:creationId xmlns:p14="http://schemas.microsoft.com/office/powerpoint/2010/main" val="316538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409100" y="2471038"/>
            <a:ext cx="6325800" cy="5859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sz="3500"/>
            </a:lvl1pPr>
            <a:lvl2pPr lvl="1" algn="ctr">
              <a:spcBef>
                <a:spcPts val="0"/>
              </a:spcBef>
              <a:spcAft>
                <a:spcPts val="0"/>
              </a:spcAft>
              <a:buSzPts val="3500"/>
              <a:buNone/>
              <a:defRPr sz="3500"/>
            </a:lvl2pPr>
            <a:lvl3pPr lvl="2" algn="ctr">
              <a:spcBef>
                <a:spcPts val="0"/>
              </a:spcBef>
              <a:spcAft>
                <a:spcPts val="0"/>
              </a:spcAft>
              <a:buSzPts val="3500"/>
              <a:buNone/>
              <a:defRPr sz="3500"/>
            </a:lvl3pPr>
            <a:lvl4pPr lvl="3" algn="ctr">
              <a:spcBef>
                <a:spcPts val="0"/>
              </a:spcBef>
              <a:spcAft>
                <a:spcPts val="0"/>
              </a:spcAft>
              <a:buSzPts val="3500"/>
              <a:buNone/>
              <a:defRPr sz="3500"/>
            </a:lvl4pPr>
            <a:lvl5pPr lvl="4" algn="ctr">
              <a:spcBef>
                <a:spcPts val="0"/>
              </a:spcBef>
              <a:spcAft>
                <a:spcPts val="0"/>
              </a:spcAft>
              <a:buSzPts val="3500"/>
              <a:buNone/>
              <a:defRPr sz="3500"/>
            </a:lvl5pPr>
            <a:lvl6pPr lvl="5" algn="ctr">
              <a:spcBef>
                <a:spcPts val="0"/>
              </a:spcBef>
              <a:spcAft>
                <a:spcPts val="0"/>
              </a:spcAft>
              <a:buSzPts val="3500"/>
              <a:buNone/>
              <a:defRPr sz="3500"/>
            </a:lvl6pPr>
            <a:lvl7pPr lvl="6" algn="ctr">
              <a:spcBef>
                <a:spcPts val="0"/>
              </a:spcBef>
              <a:spcAft>
                <a:spcPts val="0"/>
              </a:spcAft>
              <a:buSzPts val="3500"/>
              <a:buNone/>
              <a:defRPr sz="3500"/>
            </a:lvl7pPr>
            <a:lvl8pPr lvl="7" algn="ctr">
              <a:spcBef>
                <a:spcPts val="0"/>
              </a:spcBef>
              <a:spcAft>
                <a:spcPts val="0"/>
              </a:spcAft>
              <a:buSzPts val="3500"/>
              <a:buNone/>
              <a:defRPr sz="3500"/>
            </a:lvl8pPr>
            <a:lvl9pPr lvl="8" algn="ctr">
              <a:spcBef>
                <a:spcPts val="0"/>
              </a:spcBef>
              <a:spcAft>
                <a:spcPts val="0"/>
              </a:spcAft>
              <a:buSzPts val="3500"/>
              <a:buNone/>
              <a:defRPr sz="3500"/>
            </a:lvl9pPr>
          </a:lstStyle>
          <a:p>
            <a:endParaRPr/>
          </a:p>
        </p:txBody>
      </p:sp>
      <p:sp>
        <p:nvSpPr>
          <p:cNvPr id="13" name="Google Shape;13;p3"/>
          <p:cNvSpPr txBox="1">
            <a:spLocks noGrp="1"/>
          </p:cNvSpPr>
          <p:nvPr>
            <p:ph type="title" idx="2" hasCustomPrompt="1"/>
          </p:nvPr>
        </p:nvSpPr>
        <p:spPr>
          <a:xfrm>
            <a:off x="3321000" y="1478338"/>
            <a:ext cx="2502000" cy="68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7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14" name="Google Shape;14;p3"/>
          <p:cNvSpPr txBox="1">
            <a:spLocks noGrp="1"/>
          </p:cNvSpPr>
          <p:nvPr>
            <p:ph type="subTitle" idx="1"/>
          </p:nvPr>
        </p:nvSpPr>
        <p:spPr>
          <a:xfrm>
            <a:off x="1409100" y="2977263"/>
            <a:ext cx="6325800" cy="6879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1500"/>
            </a:lvl1pPr>
            <a:lvl2pPr lvl="1" algn="ctr">
              <a:spcBef>
                <a:spcPts val="1600"/>
              </a:spcBef>
              <a:spcAft>
                <a:spcPts val="0"/>
              </a:spcAft>
              <a:buNone/>
              <a:defRPr/>
            </a:lvl2pPr>
            <a:lvl3pPr lvl="2" algn="ctr">
              <a:spcBef>
                <a:spcPts val="1600"/>
              </a:spcBef>
              <a:spcAft>
                <a:spcPts val="0"/>
              </a:spcAft>
              <a:buNone/>
              <a:defRPr/>
            </a:lvl3pPr>
            <a:lvl4pPr lvl="3" algn="ctr">
              <a:spcBef>
                <a:spcPts val="1600"/>
              </a:spcBef>
              <a:spcAft>
                <a:spcPts val="0"/>
              </a:spcAft>
              <a:buNone/>
              <a:defRPr/>
            </a:lvl4pPr>
            <a:lvl5pPr lvl="4" algn="ctr">
              <a:spcBef>
                <a:spcPts val="1600"/>
              </a:spcBef>
              <a:spcAft>
                <a:spcPts val="0"/>
              </a:spcAft>
              <a:buNone/>
              <a:defRPr/>
            </a:lvl5pPr>
            <a:lvl6pPr lvl="5" algn="ctr">
              <a:spcBef>
                <a:spcPts val="1600"/>
              </a:spcBef>
              <a:spcAft>
                <a:spcPts val="0"/>
              </a:spcAft>
              <a:buNone/>
              <a:defRPr/>
            </a:lvl6pPr>
            <a:lvl7pPr lvl="6" algn="ctr">
              <a:spcBef>
                <a:spcPts val="1600"/>
              </a:spcBef>
              <a:spcAft>
                <a:spcPts val="0"/>
              </a:spcAft>
              <a:buNone/>
              <a:defRPr/>
            </a:lvl7pPr>
            <a:lvl8pPr lvl="7" algn="ctr">
              <a:spcBef>
                <a:spcPts val="1600"/>
              </a:spcBef>
              <a:spcAft>
                <a:spcPts val="0"/>
              </a:spcAft>
              <a:buNone/>
              <a:defRPr/>
            </a:lvl8pPr>
            <a:lvl9pPr lvl="8" algn="ctr">
              <a:spcBef>
                <a:spcPts val="1600"/>
              </a:spcBef>
              <a:spcAft>
                <a:spcPts val="160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1175" y="543575"/>
            <a:ext cx="7701600" cy="474000"/>
          </a:xfrm>
          <a:prstGeom prst="rect">
            <a:avLst/>
          </a:prstGeom>
        </p:spPr>
        <p:txBody>
          <a:bodyPr spcFirstLastPara="1" wrap="square" lIns="91425" tIns="91425" rIns="91425" bIns="91425" anchor="ctr" anchorCtr="0">
            <a:noAutofit/>
          </a:bodyPr>
          <a:lstStyle>
            <a:lvl1pPr lvl="0">
              <a:spcBef>
                <a:spcPts val="0"/>
              </a:spcBef>
              <a:spcAft>
                <a:spcPts val="0"/>
              </a:spcAft>
              <a:buSzPts val="2200"/>
              <a:buNone/>
              <a:defRPr sz="22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a:endParaRPr/>
          </a:p>
        </p:txBody>
      </p:sp>
      <p:sp>
        <p:nvSpPr>
          <p:cNvPr id="17" name="Google Shape;17;p4"/>
          <p:cNvSpPr txBox="1">
            <a:spLocks noGrp="1"/>
          </p:cNvSpPr>
          <p:nvPr>
            <p:ph type="body" idx="1"/>
          </p:nvPr>
        </p:nvSpPr>
        <p:spPr>
          <a:xfrm>
            <a:off x="721175" y="1152475"/>
            <a:ext cx="7701600" cy="3416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sz="1300"/>
            </a:lvl1pPr>
            <a:lvl2pPr marL="914400" lvl="1" indent="-311150">
              <a:spcBef>
                <a:spcPts val="1600"/>
              </a:spcBef>
              <a:spcAft>
                <a:spcPts val="0"/>
              </a:spcAft>
              <a:buSzPts val="1300"/>
              <a:buChar char="○"/>
              <a:defRPr sz="1300"/>
            </a:lvl2pPr>
            <a:lvl3pPr marL="1371600" lvl="2" indent="-311150">
              <a:spcBef>
                <a:spcPts val="1600"/>
              </a:spcBef>
              <a:spcAft>
                <a:spcPts val="0"/>
              </a:spcAft>
              <a:buSzPts val="1300"/>
              <a:buChar char="■"/>
              <a:defRPr sz="1300"/>
            </a:lvl3pPr>
            <a:lvl4pPr marL="1828800" lvl="3" indent="-311150">
              <a:spcBef>
                <a:spcPts val="1600"/>
              </a:spcBef>
              <a:spcAft>
                <a:spcPts val="0"/>
              </a:spcAft>
              <a:buSzPts val="1300"/>
              <a:buChar char="●"/>
              <a:defRPr sz="1300"/>
            </a:lvl4pPr>
            <a:lvl5pPr marL="2286000" lvl="4" indent="-311150">
              <a:spcBef>
                <a:spcPts val="1600"/>
              </a:spcBef>
              <a:spcAft>
                <a:spcPts val="0"/>
              </a:spcAft>
              <a:buSzPts val="1300"/>
              <a:buChar char="○"/>
              <a:defRPr sz="1300"/>
            </a:lvl5pPr>
            <a:lvl6pPr marL="2743200" lvl="5" indent="-311150">
              <a:spcBef>
                <a:spcPts val="1600"/>
              </a:spcBef>
              <a:spcAft>
                <a:spcPts val="0"/>
              </a:spcAft>
              <a:buSzPts val="1300"/>
              <a:buChar char="■"/>
              <a:defRPr sz="1300"/>
            </a:lvl6pPr>
            <a:lvl7pPr marL="3200400" lvl="6" indent="-311150">
              <a:spcBef>
                <a:spcPts val="1600"/>
              </a:spcBef>
              <a:spcAft>
                <a:spcPts val="0"/>
              </a:spcAft>
              <a:buSzPts val="1300"/>
              <a:buChar char="●"/>
              <a:defRPr sz="1300"/>
            </a:lvl7pPr>
            <a:lvl8pPr marL="3657600" lvl="7" indent="-311150">
              <a:spcBef>
                <a:spcPts val="1600"/>
              </a:spcBef>
              <a:spcAft>
                <a:spcPts val="0"/>
              </a:spcAft>
              <a:buSzPts val="1300"/>
              <a:buChar char="○"/>
              <a:defRPr sz="1300"/>
            </a:lvl8pPr>
            <a:lvl9pPr marL="4114800" lvl="8" indent="-311150">
              <a:spcBef>
                <a:spcPts val="1600"/>
              </a:spcBef>
              <a:spcAft>
                <a:spcPts val="1600"/>
              </a:spcAft>
              <a:buSzPts val="1300"/>
              <a:buChar char="■"/>
              <a:defRPr sz="13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1175" y="543575"/>
            <a:ext cx="7701600" cy="4740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721175" y="543575"/>
            <a:ext cx="6136800" cy="4056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721175" y="1233175"/>
            <a:ext cx="35895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721175" y="2803075"/>
            <a:ext cx="35895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9"/>
          <p:cNvSpPr txBox="1">
            <a:spLocks noGrp="1"/>
          </p:cNvSpPr>
          <p:nvPr>
            <p:ph type="body" idx="2"/>
          </p:nvPr>
        </p:nvSpPr>
        <p:spPr>
          <a:xfrm>
            <a:off x="4939500" y="724075"/>
            <a:ext cx="34833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body" idx="1"/>
          </p:nvPr>
        </p:nvSpPr>
        <p:spPr>
          <a:xfrm>
            <a:off x="721175"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p:nvPr/>
        </p:nvSpPr>
        <p:spPr>
          <a:xfrm rot="-5400000">
            <a:off x="165725" y="1494900"/>
            <a:ext cx="4166100" cy="2153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3000">
              <a:solidFill>
                <a:srgbClr val="FFFFFF"/>
              </a:solidFill>
              <a:latin typeface="Unica One"/>
              <a:ea typeface="Unica One"/>
              <a:cs typeface="Unica One"/>
              <a:sym typeface="Unica One"/>
            </a:endParaRPr>
          </a:p>
        </p:txBody>
      </p:sp>
      <p:sp>
        <p:nvSpPr>
          <p:cNvPr id="43" name="Google Shape;43;p13"/>
          <p:cNvSpPr txBox="1"/>
          <p:nvPr/>
        </p:nvSpPr>
        <p:spPr>
          <a:xfrm>
            <a:off x="3870000" y="485400"/>
            <a:ext cx="1258200" cy="880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4500">
              <a:solidFill>
                <a:srgbClr val="FFFFFF"/>
              </a:solidFill>
              <a:latin typeface="Unica One"/>
              <a:ea typeface="Unica One"/>
              <a:cs typeface="Unica One"/>
              <a:sym typeface="Unica One"/>
            </a:endParaRPr>
          </a:p>
        </p:txBody>
      </p:sp>
      <p:sp>
        <p:nvSpPr>
          <p:cNvPr id="44" name="Google Shape;44;p13"/>
          <p:cNvSpPr txBox="1"/>
          <p:nvPr/>
        </p:nvSpPr>
        <p:spPr>
          <a:xfrm>
            <a:off x="5198950" y="894925"/>
            <a:ext cx="3267600" cy="83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solidFill>
                <a:srgbClr val="FFFFFF"/>
              </a:solidFill>
              <a:latin typeface="Quicksand"/>
              <a:ea typeface="Quicksand"/>
              <a:cs typeface="Quicksand"/>
              <a:sym typeface="Quicksand"/>
            </a:endParaRPr>
          </a:p>
        </p:txBody>
      </p:sp>
      <p:sp>
        <p:nvSpPr>
          <p:cNvPr id="45" name="Google Shape;45;p13"/>
          <p:cNvSpPr txBox="1"/>
          <p:nvPr/>
        </p:nvSpPr>
        <p:spPr>
          <a:xfrm>
            <a:off x="5198950" y="592225"/>
            <a:ext cx="3216600" cy="455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700">
              <a:solidFill>
                <a:srgbClr val="FFFFFF"/>
              </a:solidFill>
              <a:latin typeface="Unica One"/>
              <a:ea typeface="Unica One"/>
              <a:cs typeface="Unica One"/>
              <a:sym typeface="Unica One"/>
            </a:endParaRPr>
          </a:p>
        </p:txBody>
      </p:sp>
      <p:sp>
        <p:nvSpPr>
          <p:cNvPr id="46" name="Google Shape;46;p13"/>
          <p:cNvSpPr txBox="1"/>
          <p:nvPr/>
        </p:nvSpPr>
        <p:spPr>
          <a:xfrm>
            <a:off x="3870000" y="1567750"/>
            <a:ext cx="1258200" cy="880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4500">
              <a:solidFill>
                <a:srgbClr val="FFFFFF"/>
              </a:solidFill>
              <a:latin typeface="Unica One"/>
              <a:ea typeface="Unica One"/>
              <a:cs typeface="Unica One"/>
              <a:sym typeface="Unica One"/>
            </a:endParaRPr>
          </a:p>
        </p:txBody>
      </p:sp>
      <p:sp>
        <p:nvSpPr>
          <p:cNvPr id="47" name="Google Shape;47;p13"/>
          <p:cNvSpPr txBox="1"/>
          <p:nvPr/>
        </p:nvSpPr>
        <p:spPr>
          <a:xfrm>
            <a:off x="5198950" y="1977275"/>
            <a:ext cx="3267600" cy="83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solidFill>
                <a:srgbClr val="FFFFFF"/>
              </a:solidFill>
              <a:latin typeface="Quicksand"/>
              <a:ea typeface="Quicksand"/>
              <a:cs typeface="Quicksand"/>
              <a:sym typeface="Quicksand"/>
            </a:endParaRPr>
          </a:p>
        </p:txBody>
      </p:sp>
      <p:sp>
        <p:nvSpPr>
          <p:cNvPr id="48" name="Google Shape;48;p13"/>
          <p:cNvSpPr txBox="1"/>
          <p:nvPr/>
        </p:nvSpPr>
        <p:spPr>
          <a:xfrm>
            <a:off x="5198950" y="1674575"/>
            <a:ext cx="3216600" cy="455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700">
              <a:solidFill>
                <a:srgbClr val="FFFFFF"/>
              </a:solidFill>
              <a:latin typeface="Unica One"/>
              <a:ea typeface="Unica One"/>
              <a:cs typeface="Unica One"/>
              <a:sym typeface="Unica One"/>
            </a:endParaRPr>
          </a:p>
        </p:txBody>
      </p:sp>
      <p:sp>
        <p:nvSpPr>
          <p:cNvPr id="49" name="Google Shape;49;p13"/>
          <p:cNvSpPr txBox="1"/>
          <p:nvPr/>
        </p:nvSpPr>
        <p:spPr>
          <a:xfrm>
            <a:off x="3870000" y="2650100"/>
            <a:ext cx="1258200" cy="880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4500">
              <a:solidFill>
                <a:srgbClr val="FFFFFF"/>
              </a:solidFill>
              <a:latin typeface="Unica One"/>
              <a:ea typeface="Unica One"/>
              <a:cs typeface="Unica One"/>
              <a:sym typeface="Unica One"/>
            </a:endParaRPr>
          </a:p>
        </p:txBody>
      </p:sp>
      <p:sp>
        <p:nvSpPr>
          <p:cNvPr id="50" name="Google Shape;50;p13"/>
          <p:cNvSpPr txBox="1"/>
          <p:nvPr/>
        </p:nvSpPr>
        <p:spPr>
          <a:xfrm>
            <a:off x="5198950" y="3059625"/>
            <a:ext cx="3267600" cy="83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solidFill>
                <a:srgbClr val="FFFFFF"/>
              </a:solidFill>
              <a:latin typeface="Quicksand"/>
              <a:ea typeface="Quicksand"/>
              <a:cs typeface="Quicksand"/>
              <a:sym typeface="Quicksand"/>
            </a:endParaRPr>
          </a:p>
        </p:txBody>
      </p:sp>
      <p:sp>
        <p:nvSpPr>
          <p:cNvPr id="51" name="Google Shape;51;p13"/>
          <p:cNvSpPr txBox="1"/>
          <p:nvPr/>
        </p:nvSpPr>
        <p:spPr>
          <a:xfrm>
            <a:off x="5198950" y="2756925"/>
            <a:ext cx="3216600" cy="455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700">
              <a:solidFill>
                <a:srgbClr val="FFFFFF"/>
              </a:solidFill>
              <a:latin typeface="Unica One"/>
              <a:ea typeface="Unica One"/>
              <a:cs typeface="Unica One"/>
              <a:sym typeface="Unica One"/>
            </a:endParaRPr>
          </a:p>
        </p:txBody>
      </p:sp>
      <p:sp>
        <p:nvSpPr>
          <p:cNvPr id="52" name="Google Shape;52;p13"/>
          <p:cNvSpPr txBox="1"/>
          <p:nvPr/>
        </p:nvSpPr>
        <p:spPr>
          <a:xfrm>
            <a:off x="3870000" y="3732450"/>
            <a:ext cx="1258200" cy="880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endParaRPr sz="4500">
              <a:solidFill>
                <a:srgbClr val="FFFFFF"/>
              </a:solidFill>
              <a:latin typeface="Unica One"/>
              <a:ea typeface="Unica One"/>
              <a:cs typeface="Unica One"/>
              <a:sym typeface="Unica One"/>
            </a:endParaRPr>
          </a:p>
        </p:txBody>
      </p:sp>
      <p:sp>
        <p:nvSpPr>
          <p:cNvPr id="53" name="Google Shape;53;p13"/>
          <p:cNvSpPr txBox="1"/>
          <p:nvPr/>
        </p:nvSpPr>
        <p:spPr>
          <a:xfrm>
            <a:off x="5198950" y="4141975"/>
            <a:ext cx="3267600" cy="83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solidFill>
                <a:srgbClr val="FFFFFF"/>
              </a:solidFill>
              <a:latin typeface="Quicksand"/>
              <a:ea typeface="Quicksand"/>
              <a:cs typeface="Quicksand"/>
              <a:sym typeface="Quicksand"/>
            </a:endParaRPr>
          </a:p>
        </p:txBody>
      </p:sp>
      <p:sp>
        <p:nvSpPr>
          <p:cNvPr id="54" name="Google Shape;54;p13"/>
          <p:cNvSpPr txBox="1"/>
          <p:nvPr/>
        </p:nvSpPr>
        <p:spPr>
          <a:xfrm>
            <a:off x="5198950" y="3839275"/>
            <a:ext cx="3216600" cy="455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700">
              <a:solidFill>
                <a:srgbClr val="FFFFFF"/>
              </a:solidFill>
              <a:latin typeface="Unica One"/>
              <a:ea typeface="Unica One"/>
              <a:cs typeface="Unica One"/>
              <a:sym typeface="Unica One"/>
            </a:endParaRPr>
          </a:p>
        </p:txBody>
      </p:sp>
      <p:sp>
        <p:nvSpPr>
          <p:cNvPr id="55" name="Google Shape;55;p13"/>
          <p:cNvSpPr txBox="1">
            <a:spLocks noGrp="1"/>
          </p:cNvSpPr>
          <p:nvPr>
            <p:ph type="title"/>
          </p:nvPr>
        </p:nvSpPr>
        <p:spPr>
          <a:xfrm rot="-5400000">
            <a:off x="1139975" y="2469300"/>
            <a:ext cx="4166100" cy="20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6" name="Google Shape;56;p13"/>
          <p:cNvSpPr txBox="1">
            <a:spLocks noGrp="1"/>
          </p:cNvSpPr>
          <p:nvPr>
            <p:ph type="title" idx="2" hasCustomPrompt="1"/>
          </p:nvPr>
        </p:nvSpPr>
        <p:spPr>
          <a:xfrm>
            <a:off x="3870000" y="485400"/>
            <a:ext cx="1258200" cy="88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500"/>
              <a:buNone/>
              <a:defRPr sz="45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r>
              <a:t>xx%</a:t>
            </a:r>
          </a:p>
        </p:txBody>
      </p:sp>
      <p:sp>
        <p:nvSpPr>
          <p:cNvPr id="57" name="Google Shape;57;p13"/>
          <p:cNvSpPr txBox="1">
            <a:spLocks noGrp="1"/>
          </p:cNvSpPr>
          <p:nvPr>
            <p:ph type="subTitle" idx="1"/>
          </p:nvPr>
        </p:nvSpPr>
        <p:spPr>
          <a:xfrm>
            <a:off x="5198950" y="894925"/>
            <a:ext cx="3267600" cy="8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58" name="Google Shape;58;p13"/>
          <p:cNvSpPr txBox="1">
            <a:spLocks noGrp="1"/>
          </p:cNvSpPr>
          <p:nvPr>
            <p:ph type="title" idx="3"/>
          </p:nvPr>
        </p:nvSpPr>
        <p:spPr>
          <a:xfrm>
            <a:off x="5198950" y="592225"/>
            <a:ext cx="3216600" cy="455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200" b="1"/>
            </a:lvl1pPr>
            <a:lvl2pPr lvl="1" rtl="0">
              <a:spcBef>
                <a:spcPts val="0"/>
              </a:spcBef>
              <a:spcAft>
                <a:spcPts val="0"/>
              </a:spcAft>
              <a:buNone/>
              <a:defRPr sz="2200" b="1">
                <a:latin typeface="Quicksand"/>
                <a:ea typeface="Quicksand"/>
                <a:cs typeface="Quicksand"/>
                <a:sym typeface="Quicksand"/>
              </a:defRPr>
            </a:lvl2pPr>
            <a:lvl3pPr lvl="2" rtl="0">
              <a:spcBef>
                <a:spcPts val="0"/>
              </a:spcBef>
              <a:spcAft>
                <a:spcPts val="0"/>
              </a:spcAft>
              <a:buNone/>
              <a:defRPr sz="2200" b="1">
                <a:latin typeface="Quicksand"/>
                <a:ea typeface="Quicksand"/>
                <a:cs typeface="Quicksand"/>
                <a:sym typeface="Quicksand"/>
              </a:defRPr>
            </a:lvl3pPr>
            <a:lvl4pPr lvl="3" rtl="0">
              <a:spcBef>
                <a:spcPts val="0"/>
              </a:spcBef>
              <a:spcAft>
                <a:spcPts val="0"/>
              </a:spcAft>
              <a:buNone/>
              <a:defRPr sz="2200" b="1">
                <a:latin typeface="Quicksand"/>
                <a:ea typeface="Quicksand"/>
                <a:cs typeface="Quicksand"/>
                <a:sym typeface="Quicksand"/>
              </a:defRPr>
            </a:lvl4pPr>
            <a:lvl5pPr lvl="4" rtl="0">
              <a:spcBef>
                <a:spcPts val="0"/>
              </a:spcBef>
              <a:spcAft>
                <a:spcPts val="0"/>
              </a:spcAft>
              <a:buNone/>
              <a:defRPr sz="2200" b="1">
                <a:latin typeface="Quicksand"/>
                <a:ea typeface="Quicksand"/>
                <a:cs typeface="Quicksand"/>
                <a:sym typeface="Quicksand"/>
              </a:defRPr>
            </a:lvl5pPr>
            <a:lvl6pPr lvl="5" rtl="0">
              <a:spcBef>
                <a:spcPts val="0"/>
              </a:spcBef>
              <a:spcAft>
                <a:spcPts val="0"/>
              </a:spcAft>
              <a:buNone/>
              <a:defRPr sz="2200" b="1">
                <a:latin typeface="Quicksand"/>
                <a:ea typeface="Quicksand"/>
                <a:cs typeface="Quicksand"/>
                <a:sym typeface="Quicksand"/>
              </a:defRPr>
            </a:lvl6pPr>
            <a:lvl7pPr lvl="6" rtl="0">
              <a:spcBef>
                <a:spcPts val="0"/>
              </a:spcBef>
              <a:spcAft>
                <a:spcPts val="0"/>
              </a:spcAft>
              <a:buNone/>
              <a:defRPr sz="2200" b="1">
                <a:latin typeface="Quicksand"/>
                <a:ea typeface="Quicksand"/>
                <a:cs typeface="Quicksand"/>
                <a:sym typeface="Quicksand"/>
              </a:defRPr>
            </a:lvl7pPr>
            <a:lvl8pPr lvl="7" rtl="0">
              <a:spcBef>
                <a:spcPts val="0"/>
              </a:spcBef>
              <a:spcAft>
                <a:spcPts val="0"/>
              </a:spcAft>
              <a:buNone/>
              <a:defRPr sz="2200" b="1">
                <a:latin typeface="Quicksand"/>
                <a:ea typeface="Quicksand"/>
                <a:cs typeface="Quicksand"/>
                <a:sym typeface="Quicksand"/>
              </a:defRPr>
            </a:lvl8pPr>
            <a:lvl9pPr lvl="8" rtl="0">
              <a:spcBef>
                <a:spcPts val="0"/>
              </a:spcBef>
              <a:spcAft>
                <a:spcPts val="0"/>
              </a:spcAft>
              <a:buNone/>
              <a:defRPr sz="2200" b="1">
                <a:latin typeface="Quicksand"/>
                <a:ea typeface="Quicksand"/>
                <a:cs typeface="Quicksand"/>
                <a:sym typeface="Quicksand"/>
              </a:defRPr>
            </a:lvl9pPr>
          </a:lstStyle>
          <a:p>
            <a:endParaRPr/>
          </a:p>
        </p:txBody>
      </p:sp>
      <p:sp>
        <p:nvSpPr>
          <p:cNvPr id="59" name="Google Shape;59;p13"/>
          <p:cNvSpPr txBox="1">
            <a:spLocks noGrp="1"/>
          </p:cNvSpPr>
          <p:nvPr>
            <p:ph type="title" idx="4" hasCustomPrompt="1"/>
          </p:nvPr>
        </p:nvSpPr>
        <p:spPr>
          <a:xfrm>
            <a:off x="3870000" y="1567750"/>
            <a:ext cx="1258200" cy="88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500"/>
              <a:buNone/>
              <a:defRPr sz="45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r>
              <a:t>xx%</a:t>
            </a:r>
          </a:p>
        </p:txBody>
      </p:sp>
      <p:sp>
        <p:nvSpPr>
          <p:cNvPr id="60" name="Google Shape;60;p13"/>
          <p:cNvSpPr txBox="1">
            <a:spLocks noGrp="1"/>
          </p:cNvSpPr>
          <p:nvPr>
            <p:ph type="subTitle" idx="5"/>
          </p:nvPr>
        </p:nvSpPr>
        <p:spPr>
          <a:xfrm>
            <a:off x="5198950" y="1977275"/>
            <a:ext cx="3267600" cy="8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61" name="Google Shape;61;p13"/>
          <p:cNvSpPr txBox="1">
            <a:spLocks noGrp="1"/>
          </p:cNvSpPr>
          <p:nvPr>
            <p:ph type="title" idx="6"/>
          </p:nvPr>
        </p:nvSpPr>
        <p:spPr>
          <a:xfrm>
            <a:off x="5198950" y="1674575"/>
            <a:ext cx="3216600" cy="455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200" b="1"/>
            </a:lvl1pPr>
            <a:lvl2pPr lvl="1" rtl="0">
              <a:spcBef>
                <a:spcPts val="0"/>
              </a:spcBef>
              <a:spcAft>
                <a:spcPts val="0"/>
              </a:spcAft>
              <a:buNone/>
              <a:defRPr sz="2200" b="1">
                <a:latin typeface="Quicksand"/>
                <a:ea typeface="Quicksand"/>
                <a:cs typeface="Quicksand"/>
                <a:sym typeface="Quicksand"/>
              </a:defRPr>
            </a:lvl2pPr>
            <a:lvl3pPr lvl="2" rtl="0">
              <a:spcBef>
                <a:spcPts val="0"/>
              </a:spcBef>
              <a:spcAft>
                <a:spcPts val="0"/>
              </a:spcAft>
              <a:buNone/>
              <a:defRPr sz="2200" b="1">
                <a:latin typeface="Quicksand"/>
                <a:ea typeface="Quicksand"/>
                <a:cs typeface="Quicksand"/>
                <a:sym typeface="Quicksand"/>
              </a:defRPr>
            </a:lvl3pPr>
            <a:lvl4pPr lvl="3" rtl="0">
              <a:spcBef>
                <a:spcPts val="0"/>
              </a:spcBef>
              <a:spcAft>
                <a:spcPts val="0"/>
              </a:spcAft>
              <a:buNone/>
              <a:defRPr sz="2200" b="1">
                <a:latin typeface="Quicksand"/>
                <a:ea typeface="Quicksand"/>
                <a:cs typeface="Quicksand"/>
                <a:sym typeface="Quicksand"/>
              </a:defRPr>
            </a:lvl4pPr>
            <a:lvl5pPr lvl="4" rtl="0">
              <a:spcBef>
                <a:spcPts val="0"/>
              </a:spcBef>
              <a:spcAft>
                <a:spcPts val="0"/>
              </a:spcAft>
              <a:buNone/>
              <a:defRPr sz="2200" b="1">
                <a:latin typeface="Quicksand"/>
                <a:ea typeface="Quicksand"/>
                <a:cs typeface="Quicksand"/>
                <a:sym typeface="Quicksand"/>
              </a:defRPr>
            </a:lvl5pPr>
            <a:lvl6pPr lvl="5" rtl="0">
              <a:spcBef>
                <a:spcPts val="0"/>
              </a:spcBef>
              <a:spcAft>
                <a:spcPts val="0"/>
              </a:spcAft>
              <a:buNone/>
              <a:defRPr sz="2200" b="1">
                <a:latin typeface="Quicksand"/>
                <a:ea typeface="Quicksand"/>
                <a:cs typeface="Quicksand"/>
                <a:sym typeface="Quicksand"/>
              </a:defRPr>
            </a:lvl6pPr>
            <a:lvl7pPr lvl="6" rtl="0">
              <a:spcBef>
                <a:spcPts val="0"/>
              </a:spcBef>
              <a:spcAft>
                <a:spcPts val="0"/>
              </a:spcAft>
              <a:buNone/>
              <a:defRPr sz="2200" b="1">
                <a:latin typeface="Quicksand"/>
                <a:ea typeface="Quicksand"/>
                <a:cs typeface="Quicksand"/>
                <a:sym typeface="Quicksand"/>
              </a:defRPr>
            </a:lvl7pPr>
            <a:lvl8pPr lvl="7" rtl="0">
              <a:spcBef>
                <a:spcPts val="0"/>
              </a:spcBef>
              <a:spcAft>
                <a:spcPts val="0"/>
              </a:spcAft>
              <a:buNone/>
              <a:defRPr sz="2200" b="1">
                <a:latin typeface="Quicksand"/>
                <a:ea typeface="Quicksand"/>
                <a:cs typeface="Quicksand"/>
                <a:sym typeface="Quicksand"/>
              </a:defRPr>
            </a:lvl8pPr>
            <a:lvl9pPr lvl="8" rtl="0">
              <a:spcBef>
                <a:spcPts val="0"/>
              </a:spcBef>
              <a:spcAft>
                <a:spcPts val="0"/>
              </a:spcAft>
              <a:buNone/>
              <a:defRPr sz="2200" b="1">
                <a:latin typeface="Quicksand"/>
                <a:ea typeface="Quicksand"/>
                <a:cs typeface="Quicksand"/>
                <a:sym typeface="Quicksand"/>
              </a:defRPr>
            </a:lvl9pPr>
          </a:lstStyle>
          <a:p>
            <a:endParaRPr/>
          </a:p>
        </p:txBody>
      </p:sp>
      <p:sp>
        <p:nvSpPr>
          <p:cNvPr id="62" name="Google Shape;62;p13"/>
          <p:cNvSpPr txBox="1">
            <a:spLocks noGrp="1"/>
          </p:cNvSpPr>
          <p:nvPr>
            <p:ph type="title" idx="7" hasCustomPrompt="1"/>
          </p:nvPr>
        </p:nvSpPr>
        <p:spPr>
          <a:xfrm>
            <a:off x="3870000" y="2650100"/>
            <a:ext cx="1258200" cy="88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500"/>
              <a:buNone/>
              <a:defRPr sz="45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r>
              <a:t>xx%</a:t>
            </a:r>
          </a:p>
        </p:txBody>
      </p:sp>
      <p:sp>
        <p:nvSpPr>
          <p:cNvPr id="63" name="Google Shape;63;p13"/>
          <p:cNvSpPr txBox="1">
            <a:spLocks noGrp="1"/>
          </p:cNvSpPr>
          <p:nvPr>
            <p:ph type="subTitle" idx="8"/>
          </p:nvPr>
        </p:nvSpPr>
        <p:spPr>
          <a:xfrm>
            <a:off x="5198950" y="3059625"/>
            <a:ext cx="3267600" cy="8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64" name="Google Shape;64;p13"/>
          <p:cNvSpPr txBox="1">
            <a:spLocks noGrp="1"/>
          </p:cNvSpPr>
          <p:nvPr>
            <p:ph type="title" idx="9"/>
          </p:nvPr>
        </p:nvSpPr>
        <p:spPr>
          <a:xfrm>
            <a:off x="5198950" y="2756925"/>
            <a:ext cx="3216600" cy="455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200" b="1"/>
            </a:lvl1pPr>
            <a:lvl2pPr lvl="1" rtl="0">
              <a:spcBef>
                <a:spcPts val="0"/>
              </a:spcBef>
              <a:spcAft>
                <a:spcPts val="0"/>
              </a:spcAft>
              <a:buNone/>
              <a:defRPr sz="2200" b="1">
                <a:latin typeface="Quicksand"/>
                <a:ea typeface="Quicksand"/>
                <a:cs typeface="Quicksand"/>
                <a:sym typeface="Quicksand"/>
              </a:defRPr>
            </a:lvl2pPr>
            <a:lvl3pPr lvl="2" rtl="0">
              <a:spcBef>
                <a:spcPts val="0"/>
              </a:spcBef>
              <a:spcAft>
                <a:spcPts val="0"/>
              </a:spcAft>
              <a:buNone/>
              <a:defRPr sz="2200" b="1">
                <a:latin typeface="Quicksand"/>
                <a:ea typeface="Quicksand"/>
                <a:cs typeface="Quicksand"/>
                <a:sym typeface="Quicksand"/>
              </a:defRPr>
            </a:lvl3pPr>
            <a:lvl4pPr lvl="3" rtl="0">
              <a:spcBef>
                <a:spcPts val="0"/>
              </a:spcBef>
              <a:spcAft>
                <a:spcPts val="0"/>
              </a:spcAft>
              <a:buNone/>
              <a:defRPr sz="2200" b="1">
                <a:latin typeface="Quicksand"/>
                <a:ea typeface="Quicksand"/>
                <a:cs typeface="Quicksand"/>
                <a:sym typeface="Quicksand"/>
              </a:defRPr>
            </a:lvl4pPr>
            <a:lvl5pPr lvl="4" rtl="0">
              <a:spcBef>
                <a:spcPts val="0"/>
              </a:spcBef>
              <a:spcAft>
                <a:spcPts val="0"/>
              </a:spcAft>
              <a:buNone/>
              <a:defRPr sz="2200" b="1">
                <a:latin typeface="Quicksand"/>
                <a:ea typeface="Quicksand"/>
                <a:cs typeface="Quicksand"/>
                <a:sym typeface="Quicksand"/>
              </a:defRPr>
            </a:lvl5pPr>
            <a:lvl6pPr lvl="5" rtl="0">
              <a:spcBef>
                <a:spcPts val="0"/>
              </a:spcBef>
              <a:spcAft>
                <a:spcPts val="0"/>
              </a:spcAft>
              <a:buNone/>
              <a:defRPr sz="2200" b="1">
                <a:latin typeface="Quicksand"/>
                <a:ea typeface="Quicksand"/>
                <a:cs typeface="Quicksand"/>
                <a:sym typeface="Quicksand"/>
              </a:defRPr>
            </a:lvl6pPr>
            <a:lvl7pPr lvl="6" rtl="0">
              <a:spcBef>
                <a:spcPts val="0"/>
              </a:spcBef>
              <a:spcAft>
                <a:spcPts val="0"/>
              </a:spcAft>
              <a:buNone/>
              <a:defRPr sz="2200" b="1">
                <a:latin typeface="Quicksand"/>
                <a:ea typeface="Quicksand"/>
                <a:cs typeface="Quicksand"/>
                <a:sym typeface="Quicksand"/>
              </a:defRPr>
            </a:lvl7pPr>
            <a:lvl8pPr lvl="7" rtl="0">
              <a:spcBef>
                <a:spcPts val="0"/>
              </a:spcBef>
              <a:spcAft>
                <a:spcPts val="0"/>
              </a:spcAft>
              <a:buNone/>
              <a:defRPr sz="2200" b="1">
                <a:latin typeface="Quicksand"/>
                <a:ea typeface="Quicksand"/>
                <a:cs typeface="Quicksand"/>
                <a:sym typeface="Quicksand"/>
              </a:defRPr>
            </a:lvl8pPr>
            <a:lvl9pPr lvl="8" rtl="0">
              <a:spcBef>
                <a:spcPts val="0"/>
              </a:spcBef>
              <a:spcAft>
                <a:spcPts val="0"/>
              </a:spcAft>
              <a:buNone/>
              <a:defRPr sz="2200" b="1">
                <a:latin typeface="Quicksand"/>
                <a:ea typeface="Quicksand"/>
                <a:cs typeface="Quicksand"/>
                <a:sym typeface="Quicksand"/>
              </a:defRPr>
            </a:lvl9pPr>
          </a:lstStyle>
          <a:p>
            <a:endParaRPr/>
          </a:p>
        </p:txBody>
      </p:sp>
      <p:sp>
        <p:nvSpPr>
          <p:cNvPr id="65" name="Google Shape;65;p13"/>
          <p:cNvSpPr txBox="1">
            <a:spLocks noGrp="1"/>
          </p:cNvSpPr>
          <p:nvPr>
            <p:ph type="title" idx="13" hasCustomPrompt="1"/>
          </p:nvPr>
        </p:nvSpPr>
        <p:spPr>
          <a:xfrm>
            <a:off x="3870000" y="3732450"/>
            <a:ext cx="1258200" cy="880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500"/>
              <a:buNone/>
              <a:defRPr sz="45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r>
              <a:t>xx%</a:t>
            </a:r>
          </a:p>
        </p:txBody>
      </p:sp>
      <p:sp>
        <p:nvSpPr>
          <p:cNvPr id="66" name="Google Shape;66;p13"/>
          <p:cNvSpPr txBox="1">
            <a:spLocks noGrp="1"/>
          </p:cNvSpPr>
          <p:nvPr>
            <p:ph type="subTitle" idx="14"/>
          </p:nvPr>
        </p:nvSpPr>
        <p:spPr>
          <a:xfrm>
            <a:off x="5198950" y="4141975"/>
            <a:ext cx="3267600" cy="836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300"/>
            </a:lvl1pPr>
            <a:lvl2pPr lvl="1" rtl="0">
              <a:spcBef>
                <a:spcPts val="1600"/>
              </a:spcBef>
              <a:spcAft>
                <a:spcPts val="0"/>
              </a:spcAft>
              <a:buNone/>
              <a:defRPr sz="1300"/>
            </a:lvl2pPr>
            <a:lvl3pPr lvl="2" rtl="0">
              <a:spcBef>
                <a:spcPts val="1600"/>
              </a:spcBef>
              <a:spcAft>
                <a:spcPts val="0"/>
              </a:spcAft>
              <a:buNone/>
              <a:defRPr sz="1300"/>
            </a:lvl3pPr>
            <a:lvl4pPr lvl="3" rtl="0">
              <a:spcBef>
                <a:spcPts val="1600"/>
              </a:spcBef>
              <a:spcAft>
                <a:spcPts val="0"/>
              </a:spcAft>
              <a:buNone/>
              <a:defRPr sz="1300"/>
            </a:lvl4pPr>
            <a:lvl5pPr lvl="4" rtl="0">
              <a:spcBef>
                <a:spcPts val="1600"/>
              </a:spcBef>
              <a:spcAft>
                <a:spcPts val="0"/>
              </a:spcAft>
              <a:buNone/>
              <a:defRPr sz="1300"/>
            </a:lvl5pPr>
            <a:lvl6pPr lvl="5" rtl="0">
              <a:spcBef>
                <a:spcPts val="1600"/>
              </a:spcBef>
              <a:spcAft>
                <a:spcPts val="0"/>
              </a:spcAft>
              <a:buNone/>
              <a:defRPr sz="1300"/>
            </a:lvl6pPr>
            <a:lvl7pPr lvl="6" rtl="0">
              <a:spcBef>
                <a:spcPts val="1600"/>
              </a:spcBef>
              <a:spcAft>
                <a:spcPts val="0"/>
              </a:spcAft>
              <a:buNone/>
              <a:defRPr sz="1300"/>
            </a:lvl7pPr>
            <a:lvl8pPr lvl="7" rtl="0">
              <a:spcBef>
                <a:spcPts val="1600"/>
              </a:spcBef>
              <a:spcAft>
                <a:spcPts val="0"/>
              </a:spcAft>
              <a:buNone/>
              <a:defRPr sz="1300"/>
            </a:lvl8pPr>
            <a:lvl9pPr lvl="8" rtl="0">
              <a:spcBef>
                <a:spcPts val="1600"/>
              </a:spcBef>
              <a:spcAft>
                <a:spcPts val="1600"/>
              </a:spcAft>
              <a:buNone/>
              <a:defRPr sz="1300"/>
            </a:lvl9pPr>
          </a:lstStyle>
          <a:p>
            <a:endParaRPr/>
          </a:p>
        </p:txBody>
      </p:sp>
      <p:sp>
        <p:nvSpPr>
          <p:cNvPr id="67" name="Google Shape;67;p13"/>
          <p:cNvSpPr txBox="1">
            <a:spLocks noGrp="1"/>
          </p:cNvSpPr>
          <p:nvPr>
            <p:ph type="title" idx="15"/>
          </p:nvPr>
        </p:nvSpPr>
        <p:spPr>
          <a:xfrm>
            <a:off x="5198950" y="3839275"/>
            <a:ext cx="3216600" cy="4551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200" b="1"/>
            </a:lvl1pPr>
            <a:lvl2pPr lvl="1" rtl="0">
              <a:spcBef>
                <a:spcPts val="0"/>
              </a:spcBef>
              <a:spcAft>
                <a:spcPts val="0"/>
              </a:spcAft>
              <a:buNone/>
              <a:defRPr sz="2200" b="1">
                <a:latin typeface="Quicksand"/>
                <a:ea typeface="Quicksand"/>
                <a:cs typeface="Quicksand"/>
                <a:sym typeface="Quicksand"/>
              </a:defRPr>
            </a:lvl2pPr>
            <a:lvl3pPr lvl="2" rtl="0">
              <a:spcBef>
                <a:spcPts val="0"/>
              </a:spcBef>
              <a:spcAft>
                <a:spcPts val="0"/>
              </a:spcAft>
              <a:buNone/>
              <a:defRPr sz="2200" b="1">
                <a:latin typeface="Quicksand"/>
                <a:ea typeface="Quicksand"/>
                <a:cs typeface="Quicksand"/>
                <a:sym typeface="Quicksand"/>
              </a:defRPr>
            </a:lvl3pPr>
            <a:lvl4pPr lvl="3" rtl="0">
              <a:spcBef>
                <a:spcPts val="0"/>
              </a:spcBef>
              <a:spcAft>
                <a:spcPts val="0"/>
              </a:spcAft>
              <a:buNone/>
              <a:defRPr sz="2200" b="1">
                <a:latin typeface="Quicksand"/>
                <a:ea typeface="Quicksand"/>
                <a:cs typeface="Quicksand"/>
                <a:sym typeface="Quicksand"/>
              </a:defRPr>
            </a:lvl4pPr>
            <a:lvl5pPr lvl="4" rtl="0">
              <a:spcBef>
                <a:spcPts val="0"/>
              </a:spcBef>
              <a:spcAft>
                <a:spcPts val="0"/>
              </a:spcAft>
              <a:buNone/>
              <a:defRPr sz="2200" b="1">
                <a:latin typeface="Quicksand"/>
                <a:ea typeface="Quicksand"/>
                <a:cs typeface="Quicksand"/>
                <a:sym typeface="Quicksand"/>
              </a:defRPr>
            </a:lvl5pPr>
            <a:lvl6pPr lvl="5" rtl="0">
              <a:spcBef>
                <a:spcPts val="0"/>
              </a:spcBef>
              <a:spcAft>
                <a:spcPts val="0"/>
              </a:spcAft>
              <a:buNone/>
              <a:defRPr sz="2200" b="1">
                <a:latin typeface="Quicksand"/>
                <a:ea typeface="Quicksand"/>
                <a:cs typeface="Quicksand"/>
                <a:sym typeface="Quicksand"/>
              </a:defRPr>
            </a:lvl6pPr>
            <a:lvl7pPr lvl="6" rtl="0">
              <a:spcBef>
                <a:spcPts val="0"/>
              </a:spcBef>
              <a:spcAft>
                <a:spcPts val="0"/>
              </a:spcAft>
              <a:buNone/>
              <a:defRPr sz="2200" b="1">
                <a:latin typeface="Quicksand"/>
                <a:ea typeface="Quicksand"/>
                <a:cs typeface="Quicksand"/>
                <a:sym typeface="Quicksand"/>
              </a:defRPr>
            </a:lvl7pPr>
            <a:lvl8pPr lvl="7" rtl="0">
              <a:spcBef>
                <a:spcPts val="0"/>
              </a:spcBef>
              <a:spcAft>
                <a:spcPts val="0"/>
              </a:spcAft>
              <a:buNone/>
              <a:defRPr sz="2200" b="1">
                <a:latin typeface="Quicksand"/>
                <a:ea typeface="Quicksand"/>
                <a:cs typeface="Quicksand"/>
                <a:sym typeface="Quicksand"/>
              </a:defRPr>
            </a:lvl8pPr>
            <a:lvl9pPr lvl="8" rtl="0">
              <a:spcBef>
                <a:spcPts val="0"/>
              </a:spcBef>
              <a:spcAft>
                <a:spcPts val="0"/>
              </a:spcAft>
              <a:buNone/>
              <a:defRPr sz="2200" b="1">
                <a:latin typeface="Quicksand"/>
                <a:ea typeface="Quicksand"/>
                <a:cs typeface="Quicksand"/>
                <a:sym typeface="Quicksan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Unica One"/>
              <a:buNone/>
              <a:defRPr sz="2800">
                <a:solidFill>
                  <a:srgbClr val="FFFFFF"/>
                </a:solidFill>
                <a:latin typeface="Unica One"/>
                <a:ea typeface="Unica One"/>
                <a:cs typeface="Unica One"/>
                <a:sym typeface="Unica One"/>
              </a:defRPr>
            </a:lvl1pPr>
            <a:lvl2pPr lvl="1">
              <a:spcBef>
                <a:spcPts val="0"/>
              </a:spcBef>
              <a:spcAft>
                <a:spcPts val="0"/>
              </a:spcAft>
              <a:buClr>
                <a:srgbClr val="FFFFFF"/>
              </a:buClr>
              <a:buSzPts val="2800"/>
              <a:buFont typeface="Unica One"/>
              <a:buNone/>
              <a:defRPr sz="2800">
                <a:solidFill>
                  <a:srgbClr val="FFFFFF"/>
                </a:solidFill>
                <a:latin typeface="Unica One"/>
                <a:ea typeface="Unica One"/>
                <a:cs typeface="Unica One"/>
                <a:sym typeface="Unica One"/>
              </a:defRPr>
            </a:lvl2pPr>
            <a:lvl3pPr lvl="2">
              <a:spcBef>
                <a:spcPts val="0"/>
              </a:spcBef>
              <a:spcAft>
                <a:spcPts val="0"/>
              </a:spcAft>
              <a:buClr>
                <a:srgbClr val="FFFFFF"/>
              </a:buClr>
              <a:buSzPts val="2800"/>
              <a:buFont typeface="Unica One"/>
              <a:buNone/>
              <a:defRPr sz="2800">
                <a:solidFill>
                  <a:srgbClr val="FFFFFF"/>
                </a:solidFill>
                <a:latin typeface="Unica One"/>
                <a:ea typeface="Unica One"/>
                <a:cs typeface="Unica One"/>
                <a:sym typeface="Unica One"/>
              </a:defRPr>
            </a:lvl3pPr>
            <a:lvl4pPr lvl="3">
              <a:spcBef>
                <a:spcPts val="0"/>
              </a:spcBef>
              <a:spcAft>
                <a:spcPts val="0"/>
              </a:spcAft>
              <a:buClr>
                <a:srgbClr val="FFFFFF"/>
              </a:buClr>
              <a:buSzPts val="2800"/>
              <a:buFont typeface="Unica One"/>
              <a:buNone/>
              <a:defRPr sz="2800">
                <a:solidFill>
                  <a:srgbClr val="FFFFFF"/>
                </a:solidFill>
                <a:latin typeface="Unica One"/>
                <a:ea typeface="Unica One"/>
                <a:cs typeface="Unica One"/>
                <a:sym typeface="Unica One"/>
              </a:defRPr>
            </a:lvl4pPr>
            <a:lvl5pPr lvl="4">
              <a:spcBef>
                <a:spcPts val="0"/>
              </a:spcBef>
              <a:spcAft>
                <a:spcPts val="0"/>
              </a:spcAft>
              <a:buClr>
                <a:srgbClr val="FFFFFF"/>
              </a:buClr>
              <a:buSzPts val="2800"/>
              <a:buFont typeface="Unica One"/>
              <a:buNone/>
              <a:defRPr sz="2800">
                <a:solidFill>
                  <a:srgbClr val="FFFFFF"/>
                </a:solidFill>
                <a:latin typeface="Unica One"/>
                <a:ea typeface="Unica One"/>
                <a:cs typeface="Unica One"/>
                <a:sym typeface="Unica One"/>
              </a:defRPr>
            </a:lvl5pPr>
            <a:lvl6pPr lvl="5">
              <a:spcBef>
                <a:spcPts val="0"/>
              </a:spcBef>
              <a:spcAft>
                <a:spcPts val="0"/>
              </a:spcAft>
              <a:buClr>
                <a:srgbClr val="FFFFFF"/>
              </a:buClr>
              <a:buSzPts val="2800"/>
              <a:buFont typeface="Unica One"/>
              <a:buNone/>
              <a:defRPr sz="2800">
                <a:solidFill>
                  <a:srgbClr val="FFFFFF"/>
                </a:solidFill>
                <a:latin typeface="Unica One"/>
                <a:ea typeface="Unica One"/>
                <a:cs typeface="Unica One"/>
                <a:sym typeface="Unica One"/>
              </a:defRPr>
            </a:lvl6pPr>
            <a:lvl7pPr lvl="6">
              <a:spcBef>
                <a:spcPts val="0"/>
              </a:spcBef>
              <a:spcAft>
                <a:spcPts val="0"/>
              </a:spcAft>
              <a:buClr>
                <a:srgbClr val="FFFFFF"/>
              </a:buClr>
              <a:buSzPts val="2800"/>
              <a:buFont typeface="Unica One"/>
              <a:buNone/>
              <a:defRPr sz="2800">
                <a:solidFill>
                  <a:srgbClr val="FFFFFF"/>
                </a:solidFill>
                <a:latin typeface="Unica One"/>
                <a:ea typeface="Unica One"/>
                <a:cs typeface="Unica One"/>
                <a:sym typeface="Unica One"/>
              </a:defRPr>
            </a:lvl7pPr>
            <a:lvl8pPr lvl="7">
              <a:spcBef>
                <a:spcPts val="0"/>
              </a:spcBef>
              <a:spcAft>
                <a:spcPts val="0"/>
              </a:spcAft>
              <a:buClr>
                <a:srgbClr val="FFFFFF"/>
              </a:buClr>
              <a:buSzPts val="2800"/>
              <a:buFont typeface="Unica One"/>
              <a:buNone/>
              <a:defRPr sz="2800">
                <a:solidFill>
                  <a:srgbClr val="FFFFFF"/>
                </a:solidFill>
                <a:latin typeface="Unica One"/>
                <a:ea typeface="Unica One"/>
                <a:cs typeface="Unica One"/>
                <a:sym typeface="Unica One"/>
              </a:defRPr>
            </a:lvl8pPr>
            <a:lvl9pPr lvl="8">
              <a:spcBef>
                <a:spcPts val="0"/>
              </a:spcBef>
              <a:spcAft>
                <a:spcPts val="0"/>
              </a:spcAft>
              <a:buClr>
                <a:srgbClr val="FFFFFF"/>
              </a:buClr>
              <a:buSzPts val="2800"/>
              <a:buFont typeface="Unica One"/>
              <a:buNone/>
              <a:defRPr sz="2800">
                <a:solidFill>
                  <a:srgbClr val="FFFFFF"/>
                </a:solidFill>
                <a:latin typeface="Unica One"/>
                <a:ea typeface="Unica One"/>
                <a:cs typeface="Unica One"/>
                <a:sym typeface="Unic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Quicksand"/>
              <a:buChar char="●"/>
              <a:defRPr sz="1800">
                <a:solidFill>
                  <a:srgbClr val="FFFFFF"/>
                </a:solidFill>
                <a:latin typeface="Quicksand"/>
                <a:ea typeface="Quicksand"/>
                <a:cs typeface="Quicksand"/>
                <a:sym typeface="Quicksand"/>
              </a:defRPr>
            </a:lvl1pPr>
            <a:lvl2pPr marL="914400" lvl="1" indent="-317500">
              <a:lnSpc>
                <a:spcPct val="115000"/>
              </a:lnSpc>
              <a:spcBef>
                <a:spcPts val="1600"/>
              </a:spcBef>
              <a:spcAft>
                <a:spcPts val="0"/>
              </a:spcAft>
              <a:buClr>
                <a:srgbClr val="FFFFFF"/>
              </a:buClr>
              <a:buSzPts val="1400"/>
              <a:buFont typeface="Quicksand"/>
              <a:buChar char="○"/>
              <a:defRPr>
                <a:solidFill>
                  <a:srgbClr val="FFFFFF"/>
                </a:solidFill>
                <a:latin typeface="Quicksand"/>
                <a:ea typeface="Quicksand"/>
                <a:cs typeface="Quicksand"/>
                <a:sym typeface="Quicksand"/>
              </a:defRPr>
            </a:lvl2pPr>
            <a:lvl3pPr marL="1371600" lvl="2" indent="-317500">
              <a:lnSpc>
                <a:spcPct val="115000"/>
              </a:lnSpc>
              <a:spcBef>
                <a:spcPts val="1600"/>
              </a:spcBef>
              <a:spcAft>
                <a:spcPts val="0"/>
              </a:spcAft>
              <a:buClr>
                <a:srgbClr val="FFFFFF"/>
              </a:buClr>
              <a:buSzPts val="1400"/>
              <a:buFont typeface="Quicksand"/>
              <a:buChar char="■"/>
              <a:defRPr>
                <a:solidFill>
                  <a:srgbClr val="FFFFFF"/>
                </a:solidFill>
                <a:latin typeface="Quicksand"/>
                <a:ea typeface="Quicksand"/>
                <a:cs typeface="Quicksand"/>
                <a:sym typeface="Quicksand"/>
              </a:defRPr>
            </a:lvl3pPr>
            <a:lvl4pPr marL="1828800" lvl="3" indent="-317500">
              <a:lnSpc>
                <a:spcPct val="115000"/>
              </a:lnSpc>
              <a:spcBef>
                <a:spcPts val="1600"/>
              </a:spcBef>
              <a:spcAft>
                <a:spcPts val="0"/>
              </a:spcAft>
              <a:buClr>
                <a:srgbClr val="FFFFFF"/>
              </a:buClr>
              <a:buSzPts val="1400"/>
              <a:buFont typeface="Quicksand"/>
              <a:buChar char="●"/>
              <a:defRPr>
                <a:solidFill>
                  <a:srgbClr val="FFFFFF"/>
                </a:solidFill>
                <a:latin typeface="Quicksand"/>
                <a:ea typeface="Quicksand"/>
                <a:cs typeface="Quicksand"/>
                <a:sym typeface="Quicksand"/>
              </a:defRPr>
            </a:lvl4pPr>
            <a:lvl5pPr marL="2286000" lvl="4" indent="-317500">
              <a:lnSpc>
                <a:spcPct val="115000"/>
              </a:lnSpc>
              <a:spcBef>
                <a:spcPts val="1600"/>
              </a:spcBef>
              <a:spcAft>
                <a:spcPts val="0"/>
              </a:spcAft>
              <a:buClr>
                <a:srgbClr val="FFFFFF"/>
              </a:buClr>
              <a:buSzPts val="1400"/>
              <a:buFont typeface="Quicksand"/>
              <a:buChar char="○"/>
              <a:defRPr>
                <a:solidFill>
                  <a:srgbClr val="FFFFFF"/>
                </a:solidFill>
                <a:latin typeface="Quicksand"/>
                <a:ea typeface="Quicksand"/>
                <a:cs typeface="Quicksand"/>
                <a:sym typeface="Quicksand"/>
              </a:defRPr>
            </a:lvl5pPr>
            <a:lvl6pPr marL="2743200" lvl="5" indent="-317500">
              <a:lnSpc>
                <a:spcPct val="115000"/>
              </a:lnSpc>
              <a:spcBef>
                <a:spcPts val="1600"/>
              </a:spcBef>
              <a:spcAft>
                <a:spcPts val="0"/>
              </a:spcAft>
              <a:buClr>
                <a:srgbClr val="FFFFFF"/>
              </a:buClr>
              <a:buSzPts val="1400"/>
              <a:buFont typeface="Quicksand"/>
              <a:buChar char="■"/>
              <a:defRPr>
                <a:solidFill>
                  <a:srgbClr val="FFFFFF"/>
                </a:solidFill>
                <a:latin typeface="Quicksand"/>
                <a:ea typeface="Quicksand"/>
                <a:cs typeface="Quicksand"/>
                <a:sym typeface="Quicksand"/>
              </a:defRPr>
            </a:lvl6pPr>
            <a:lvl7pPr marL="3200400" lvl="6" indent="-317500">
              <a:lnSpc>
                <a:spcPct val="115000"/>
              </a:lnSpc>
              <a:spcBef>
                <a:spcPts val="1600"/>
              </a:spcBef>
              <a:spcAft>
                <a:spcPts val="0"/>
              </a:spcAft>
              <a:buClr>
                <a:srgbClr val="FFFFFF"/>
              </a:buClr>
              <a:buSzPts val="1400"/>
              <a:buFont typeface="Quicksand"/>
              <a:buChar char="●"/>
              <a:defRPr>
                <a:solidFill>
                  <a:srgbClr val="FFFFFF"/>
                </a:solidFill>
                <a:latin typeface="Quicksand"/>
                <a:ea typeface="Quicksand"/>
                <a:cs typeface="Quicksand"/>
                <a:sym typeface="Quicksand"/>
              </a:defRPr>
            </a:lvl7pPr>
            <a:lvl8pPr marL="3657600" lvl="7" indent="-317500">
              <a:lnSpc>
                <a:spcPct val="115000"/>
              </a:lnSpc>
              <a:spcBef>
                <a:spcPts val="1600"/>
              </a:spcBef>
              <a:spcAft>
                <a:spcPts val="0"/>
              </a:spcAft>
              <a:buClr>
                <a:srgbClr val="FFFFFF"/>
              </a:buClr>
              <a:buSzPts val="1400"/>
              <a:buFont typeface="Quicksand"/>
              <a:buChar char="○"/>
              <a:defRPr>
                <a:solidFill>
                  <a:srgbClr val="FFFFFF"/>
                </a:solidFill>
                <a:latin typeface="Quicksand"/>
                <a:ea typeface="Quicksand"/>
                <a:cs typeface="Quicksand"/>
                <a:sym typeface="Quicksand"/>
              </a:defRPr>
            </a:lvl8pPr>
            <a:lvl9pPr marL="4114800" lvl="8" indent="-317500">
              <a:lnSpc>
                <a:spcPct val="115000"/>
              </a:lnSpc>
              <a:spcBef>
                <a:spcPts val="1600"/>
              </a:spcBef>
              <a:spcAft>
                <a:spcPts val="1600"/>
              </a:spcAft>
              <a:buClr>
                <a:srgbClr val="FFFFFF"/>
              </a:buClr>
              <a:buSzPts val="1400"/>
              <a:buFont typeface="Quicksand"/>
              <a:buChar char="■"/>
              <a:defRPr>
                <a:solidFill>
                  <a:srgbClr val="FFFFFF"/>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58" r:id="rId8"/>
    <p:sldLayoutId id="2147483659" r:id="rId9"/>
    <p:sldLayoutId id="2147483661" r:id="rId10"/>
    <p:sldLayoutId id="2147483667" r:id="rId11"/>
    <p:sldLayoutId id="2147483668" r:id="rId12"/>
    <p:sldLayoutId id="2147483669" r:id="rId13"/>
    <p:sldLayoutId id="2147483672" r:id="rId14"/>
    <p:sldLayoutId id="2147483673" r:id="rId15"/>
    <p:sldLayoutId id="214748367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6.xml"/><Relationship Id="rId5" Type="http://schemas.openxmlformats.org/officeDocument/2006/relationships/image" Target="../media/image14.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3" Type="http://schemas.openxmlformats.org/officeDocument/2006/relationships/hyperlink" Target="https://www.tcts.fpms.ac.be/publications/regpapers/2007/VS_cmtbg2007.pdf"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hyperlink" Target="https://www.youtube.com/watch?v=mWl45NkFBOc&amp;feature=youtu.be" TargetMode="External"/><Relationship Id="rId4" Type="http://schemas.openxmlformats.org/officeDocument/2006/relationships/hyperlink" Target="https://github.com/llSourcell/AI_in_Medicine_Clinical_Imaging_Classification"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6"/>
          <p:cNvSpPr txBox="1">
            <a:spLocks noGrp="1"/>
          </p:cNvSpPr>
          <p:nvPr>
            <p:ph type="ctrTitle"/>
          </p:nvPr>
        </p:nvSpPr>
        <p:spPr>
          <a:xfrm>
            <a:off x="2312852" y="1049375"/>
            <a:ext cx="45183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Medico</a:t>
            </a:r>
            <a:endParaRPr dirty="0"/>
          </a:p>
        </p:txBody>
      </p:sp>
      <p:sp>
        <p:nvSpPr>
          <p:cNvPr id="134" name="Google Shape;134;p26"/>
          <p:cNvSpPr txBox="1">
            <a:spLocks noGrp="1"/>
          </p:cNvSpPr>
          <p:nvPr>
            <p:ph type="subTitle" idx="1"/>
          </p:nvPr>
        </p:nvSpPr>
        <p:spPr>
          <a:xfrm>
            <a:off x="5625548" y="3697825"/>
            <a:ext cx="45183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Submitted by,</a:t>
            </a:r>
          </a:p>
          <a:p>
            <a:pPr marL="0" indent="0"/>
            <a:r>
              <a:rPr lang="en-US" dirty="0"/>
              <a:t>Naresh Agarwal</a:t>
            </a:r>
          </a:p>
          <a:p>
            <a:pPr marL="0" lvl="0" indent="0" algn="ctr" rtl="0">
              <a:spcBef>
                <a:spcPts val="0"/>
              </a:spcBef>
              <a:spcAft>
                <a:spcPts val="0"/>
              </a:spcAft>
              <a:buNone/>
            </a:pPr>
            <a:r>
              <a:rPr lang="en-US" dirty="0"/>
              <a:t>Nidhi Goyal</a:t>
            </a:r>
          </a:p>
          <a:p>
            <a:pPr marL="0" indent="0"/>
            <a:r>
              <a:rPr lang="en-US" dirty="0" err="1"/>
              <a:t>Prathamesh</a:t>
            </a:r>
            <a:r>
              <a:rPr lang="en-US" dirty="0"/>
              <a:t> Limaye</a:t>
            </a:r>
          </a:p>
          <a:p>
            <a:pPr marL="0" indent="0"/>
            <a:r>
              <a:rPr lang="en-US" dirty="0"/>
              <a:t>Priyank Gala</a:t>
            </a:r>
          </a:p>
          <a:p>
            <a:pPr marL="0" lvl="0" indent="0" algn="ctr" rtl="0">
              <a:spcBef>
                <a:spcPts val="0"/>
              </a:spcBef>
              <a:spcAft>
                <a:spcPts val="0"/>
              </a:spcAft>
              <a:buNone/>
            </a:pPr>
            <a:endParaRPr dirty="0"/>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835E0-376D-6F43-B074-55F42BE31366}"/>
              </a:ext>
            </a:extLst>
          </p:cNvPr>
          <p:cNvSpPr>
            <a:spLocks noGrp="1"/>
          </p:cNvSpPr>
          <p:nvPr>
            <p:ph type="title"/>
          </p:nvPr>
        </p:nvSpPr>
        <p:spPr>
          <a:xfrm>
            <a:off x="623204" y="102704"/>
            <a:ext cx="7701600" cy="474000"/>
          </a:xfrm>
        </p:spPr>
        <p:txBody>
          <a:bodyPr/>
          <a:lstStyle/>
          <a:p>
            <a:r>
              <a:rPr lang="en-US" dirty="0"/>
              <a:t>Use Case Diagram</a:t>
            </a:r>
          </a:p>
        </p:txBody>
      </p:sp>
      <p:pic>
        <p:nvPicPr>
          <p:cNvPr id="5" name="Picture 4" descr="A close up of text on a white background&#10;&#10;Description automatically generated">
            <a:extLst>
              <a:ext uri="{FF2B5EF4-FFF2-40B4-BE49-F238E27FC236}">
                <a16:creationId xmlns:a16="http://schemas.microsoft.com/office/drawing/2014/main" id="{D924C5E6-BF96-294E-992F-D800C5914E10}"/>
              </a:ext>
            </a:extLst>
          </p:cNvPr>
          <p:cNvPicPr>
            <a:picLocks noChangeAspect="1"/>
          </p:cNvPicPr>
          <p:nvPr/>
        </p:nvPicPr>
        <p:blipFill>
          <a:blip r:embed="rId2"/>
          <a:stretch>
            <a:fillRect/>
          </a:stretch>
        </p:blipFill>
        <p:spPr>
          <a:xfrm>
            <a:off x="2871601" y="64978"/>
            <a:ext cx="5880513" cy="4975818"/>
          </a:xfrm>
          <a:prstGeom prst="rect">
            <a:avLst/>
          </a:prstGeom>
        </p:spPr>
      </p:pic>
    </p:spTree>
    <p:extLst>
      <p:ext uri="{BB962C8B-B14F-4D97-AF65-F5344CB8AC3E}">
        <p14:creationId xmlns:p14="http://schemas.microsoft.com/office/powerpoint/2010/main" val="272747316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0"/>
          <p:cNvSpPr/>
          <p:nvPr/>
        </p:nvSpPr>
        <p:spPr>
          <a:xfrm rot="-5400000">
            <a:off x="4150050" y="-651752"/>
            <a:ext cx="843900" cy="2624100"/>
          </a:xfrm>
          <a:prstGeom prst="roundRect">
            <a:avLst>
              <a:gd name="adj" fmla="val 19388"/>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txBox="1">
            <a:spLocks noGrp="1"/>
          </p:cNvSpPr>
          <p:nvPr>
            <p:ph type="title"/>
          </p:nvPr>
        </p:nvSpPr>
        <p:spPr>
          <a:xfrm>
            <a:off x="1206767" y="1260330"/>
            <a:ext cx="6325800" cy="58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Methodology</a:t>
            </a:r>
            <a:endParaRPr dirty="0"/>
          </a:p>
        </p:txBody>
      </p:sp>
      <p:sp>
        <p:nvSpPr>
          <p:cNvPr id="181" name="Google Shape;181;p30"/>
          <p:cNvSpPr txBox="1">
            <a:spLocks noGrp="1"/>
          </p:cNvSpPr>
          <p:nvPr>
            <p:ph type="title" idx="2"/>
          </p:nvPr>
        </p:nvSpPr>
        <p:spPr>
          <a:xfrm>
            <a:off x="3321000" y="316348"/>
            <a:ext cx="25020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82" name="Google Shape;182;p30"/>
          <p:cNvSpPr txBox="1">
            <a:spLocks noGrp="1"/>
          </p:cNvSpPr>
          <p:nvPr>
            <p:ph type="subTitle" idx="1"/>
          </p:nvPr>
        </p:nvSpPr>
        <p:spPr>
          <a:xfrm>
            <a:off x="1445078" y="1954347"/>
            <a:ext cx="7559773" cy="2985401"/>
          </a:xfrm>
          <a:prstGeom prst="rect">
            <a:avLst/>
          </a:prstGeom>
        </p:spPr>
        <p:txBody>
          <a:bodyPr spcFirstLastPara="1" wrap="square" lIns="91425" tIns="91425" rIns="91425" bIns="91425" anchor="t" anchorCtr="0">
            <a:noAutofit/>
          </a:bodyPr>
          <a:lstStyle/>
          <a:p>
            <a:pPr marL="342900" algn="l">
              <a:spcAft>
                <a:spcPts val="1600"/>
              </a:spcAft>
              <a:buFont typeface="Quicksand"/>
              <a:buAutoNum type="arabicPeriod"/>
            </a:pPr>
            <a:r>
              <a:rPr lang="en-US" sz="1300" dirty="0"/>
              <a:t>Preprocessing the data</a:t>
            </a:r>
          </a:p>
          <a:p>
            <a:pPr marL="342900" lvl="0" algn="l">
              <a:spcAft>
                <a:spcPts val="1600"/>
              </a:spcAft>
              <a:buAutoNum type="arabicPeriod"/>
            </a:pPr>
            <a:r>
              <a:rPr lang="en-US" sz="1300" dirty="0"/>
              <a:t>Choose the Machine Learning classification Model </a:t>
            </a:r>
          </a:p>
          <a:p>
            <a:pPr marL="342900" lvl="0" algn="l">
              <a:spcAft>
                <a:spcPts val="1600"/>
              </a:spcAft>
              <a:buAutoNum type="arabicPeriod"/>
            </a:pPr>
            <a:r>
              <a:rPr lang="en-US" sz="1300" dirty="0"/>
              <a:t>Training the data</a:t>
            </a:r>
          </a:p>
          <a:p>
            <a:pPr marL="342900" lvl="0" algn="l">
              <a:spcAft>
                <a:spcPts val="1600"/>
              </a:spcAft>
              <a:buAutoNum type="arabicPeriod"/>
            </a:pPr>
            <a:r>
              <a:rPr lang="en-US" sz="1300" dirty="0"/>
              <a:t>Testing the data</a:t>
            </a:r>
          </a:p>
          <a:p>
            <a:pPr marL="342900" lvl="0" algn="l">
              <a:spcAft>
                <a:spcPts val="1600"/>
              </a:spcAft>
              <a:buAutoNum type="arabicPeriod"/>
            </a:pPr>
            <a:r>
              <a:rPr lang="en-US" sz="1300" dirty="0"/>
              <a:t>Detect and Extract Text </a:t>
            </a:r>
          </a:p>
          <a:p>
            <a:pPr marL="342900" lvl="0" algn="l">
              <a:spcAft>
                <a:spcPts val="1600"/>
              </a:spcAft>
              <a:buAutoNum type="arabicPeriod"/>
            </a:pPr>
            <a:r>
              <a:rPr lang="en-US" sz="1300" dirty="0"/>
              <a:t>Database Design and implementation</a:t>
            </a:r>
          </a:p>
        </p:txBody>
      </p:sp>
      <p:pic>
        <p:nvPicPr>
          <p:cNvPr id="183" name="Google Shape;183;p30"/>
          <p:cNvPicPr preferRelativeResize="0"/>
          <p:nvPr/>
        </p:nvPicPr>
        <p:blipFill>
          <a:blip r:embed="rId3">
            <a:alphaModFix/>
          </a:blip>
          <a:stretch>
            <a:fillRect/>
          </a:stretch>
        </p:blipFill>
        <p:spPr>
          <a:xfrm rot="-8522721">
            <a:off x="5305660" y="962338"/>
            <a:ext cx="915573" cy="794469"/>
          </a:xfrm>
          <a:prstGeom prst="rect">
            <a:avLst/>
          </a:prstGeom>
          <a:noFill/>
          <a:ln>
            <a:noFill/>
          </a:ln>
        </p:spPr>
      </p:pic>
      <p:pic>
        <p:nvPicPr>
          <p:cNvPr id="184" name="Google Shape;184;p30"/>
          <p:cNvPicPr preferRelativeResize="0"/>
          <p:nvPr/>
        </p:nvPicPr>
        <p:blipFill>
          <a:blip r:embed="rId4">
            <a:alphaModFix/>
          </a:blip>
          <a:stretch>
            <a:fillRect/>
          </a:stretch>
        </p:blipFill>
        <p:spPr>
          <a:xfrm rot="-1976576">
            <a:off x="5684622" y="1266386"/>
            <a:ext cx="537352" cy="947099"/>
          </a:xfrm>
          <a:prstGeom prst="rect">
            <a:avLst/>
          </a:prstGeom>
          <a:noFill/>
          <a:ln>
            <a:noFill/>
          </a:ln>
        </p:spPr>
      </p:pic>
    </p:spTree>
    <p:extLst>
      <p:ext uri="{BB962C8B-B14F-4D97-AF65-F5344CB8AC3E}">
        <p14:creationId xmlns:p14="http://schemas.microsoft.com/office/powerpoint/2010/main" val="259883918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0"/>
          <p:cNvSpPr/>
          <p:nvPr/>
        </p:nvSpPr>
        <p:spPr>
          <a:xfrm rot="-5400000">
            <a:off x="4150050" y="568838"/>
            <a:ext cx="843900" cy="2624100"/>
          </a:xfrm>
          <a:prstGeom prst="roundRect">
            <a:avLst>
              <a:gd name="adj" fmla="val 19388"/>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txBox="1">
            <a:spLocks noGrp="1"/>
          </p:cNvSpPr>
          <p:nvPr>
            <p:ph type="title"/>
          </p:nvPr>
        </p:nvSpPr>
        <p:spPr>
          <a:xfrm>
            <a:off x="1419039" y="2364611"/>
            <a:ext cx="6325800" cy="58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t>Machine Learning Classification model</a:t>
            </a:r>
            <a:endParaRPr sz="2500" dirty="0"/>
          </a:p>
        </p:txBody>
      </p:sp>
      <p:sp>
        <p:nvSpPr>
          <p:cNvPr id="181" name="Google Shape;181;p30"/>
          <p:cNvSpPr txBox="1">
            <a:spLocks noGrp="1"/>
          </p:cNvSpPr>
          <p:nvPr>
            <p:ph type="title" idx="2"/>
          </p:nvPr>
        </p:nvSpPr>
        <p:spPr>
          <a:xfrm>
            <a:off x="3321000" y="1549413"/>
            <a:ext cx="25020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02 - </a:t>
            </a:r>
            <a:r>
              <a:rPr lang="en-US" dirty="0"/>
              <a:t>A</a:t>
            </a:r>
            <a:endParaRPr dirty="0"/>
          </a:p>
        </p:txBody>
      </p:sp>
      <p:sp>
        <p:nvSpPr>
          <p:cNvPr id="182" name="Google Shape;182;p30"/>
          <p:cNvSpPr txBox="1">
            <a:spLocks noGrp="1"/>
          </p:cNvSpPr>
          <p:nvPr>
            <p:ph type="subTitle" idx="1"/>
          </p:nvPr>
        </p:nvSpPr>
        <p:spPr>
          <a:xfrm>
            <a:off x="288234" y="2996650"/>
            <a:ext cx="8716617" cy="1794012"/>
          </a:xfrm>
          <a:prstGeom prst="rect">
            <a:avLst/>
          </a:prstGeom>
        </p:spPr>
        <p:txBody>
          <a:bodyPr spcFirstLastPara="1" wrap="square" lIns="91425" tIns="91425" rIns="91425" bIns="91425" anchor="t" anchorCtr="0">
            <a:noAutofit/>
          </a:bodyPr>
          <a:lstStyle/>
          <a:p>
            <a:pPr marL="0" indent="0" algn="l"/>
            <a:r>
              <a:rPr lang="en-IN" sz="1200" dirty="0"/>
              <a:t>Convolutional Neural Network (CNN) is a special architecture of artificial neural networks. The main goal of the image classification is to accept the input data with its class, then learn the image features and attributes, and at last determine the picture in the image. For this, image get passed through a series of such as Convolutional, nonlinear, pooling layers and fully connected layers and then generates output. </a:t>
            </a:r>
          </a:p>
          <a:p>
            <a:pPr marL="0" indent="0" algn="l"/>
            <a:r>
              <a:rPr lang="en-IN" sz="1200" dirty="0"/>
              <a:t> - The Convolutional Layer</a:t>
            </a:r>
          </a:p>
          <a:p>
            <a:pPr marL="0" indent="0" algn="l"/>
            <a:r>
              <a:rPr lang="en-IN" sz="1200" dirty="0"/>
              <a:t> - The Nonlinear Layer</a:t>
            </a:r>
          </a:p>
          <a:p>
            <a:pPr marL="0" indent="0" algn="l"/>
            <a:r>
              <a:rPr lang="en-IN" sz="1200" dirty="0"/>
              <a:t> - The Pooling Layer</a:t>
            </a:r>
          </a:p>
          <a:p>
            <a:pPr marL="0" indent="0" algn="l"/>
            <a:r>
              <a:rPr lang="en-IN" sz="1200" dirty="0"/>
              <a:t> - The Fully Connected Layer</a:t>
            </a:r>
          </a:p>
          <a:p>
            <a:pPr marL="0" lvl="0" indent="0" algn="l">
              <a:spcAft>
                <a:spcPts val="1600"/>
              </a:spcAft>
            </a:pPr>
            <a:endParaRPr lang="en-IN" sz="1300" dirty="0"/>
          </a:p>
        </p:txBody>
      </p:sp>
      <p:pic>
        <p:nvPicPr>
          <p:cNvPr id="183" name="Google Shape;183;p30"/>
          <p:cNvPicPr preferRelativeResize="0"/>
          <p:nvPr/>
        </p:nvPicPr>
        <p:blipFill>
          <a:blip r:embed="rId3">
            <a:alphaModFix/>
          </a:blip>
          <a:stretch>
            <a:fillRect/>
          </a:stretch>
        </p:blipFill>
        <p:spPr>
          <a:xfrm rot="-8522721">
            <a:off x="5305660" y="962338"/>
            <a:ext cx="915573" cy="794469"/>
          </a:xfrm>
          <a:prstGeom prst="rect">
            <a:avLst/>
          </a:prstGeom>
          <a:noFill/>
          <a:ln>
            <a:noFill/>
          </a:ln>
        </p:spPr>
      </p:pic>
      <p:pic>
        <p:nvPicPr>
          <p:cNvPr id="184" name="Google Shape;184;p30"/>
          <p:cNvPicPr preferRelativeResize="0"/>
          <p:nvPr/>
        </p:nvPicPr>
        <p:blipFill>
          <a:blip r:embed="rId4">
            <a:alphaModFix/>
          </a:blip>
          <a:stretch>
            <a:fillRect/>
          </a:stretch>
        </p:blipFill>
        <p:spPr>
          <a:xfrm rot="-1976576">
            <a:off x="5684622" y="1266386"/>
            <a:ext cx="537352" cy="947099"/>
          </a:xfrm>
          <a:prstGeom prst="rect">
            <a:avLst/>
          </a:prstGeom>
          <a:noFill/>
          <a:ln>
            <a:noFill/>
          </a:ln>
        </p:spPr>
      </p:pic>
    </p:spTree>
    <p:extLst>
      <p:ext uri="{BB962C8B-B14F-4D97-AF65-F5344CB8AC3E}">
        <p14:creationId xmlns:p14="http://schemas.microsoft.com/office/powerpoint/2010/main" val="41195890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2">
                                            <p:txEl>
                                              <p:pRg st="0" end="0"/>
                                            </p:txEl>
                                          </p:spTgt>
                                        </p:tgtEl>
                                        <p:attrNameLst>
                                          <p:attrName>style.visibility</p:attrName>
                                        </p:attrNameLst>
                                      </p:cBhvr>
                                      <p:to>
                                        <p:strVal val="visible"/>
                                      </p:to>
                                    </p:set>
                                    <p:anim calcmode="lin" valueType="num">
                                      <p:cBhvr additive="base">
                                        <p:cTn id="7" dur="500" fill="hold"/>
                                        <p:tgtEl>
                                          <p:spTgt spid="18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2">
                                            <p:txEl>
                                              <p:pRg st="1" end="1"/>
                                            </p:txEl>
                                          </p:spTgt>
                                        </p:tgtEl>
                                        <p:attrNameLst>
                                          <p:attrName>style.visibility</p:attrName>
                                        </p:attrNameLst>
                                      </p:cBhvr>
                                      <p:to>
                                        <p:strVal val="visible"/>
                                      </p:to>
                                    </p:set>
                                    <p:anim calcmode="lin" valueType="num">
                                      <p:cBhvr additive="base">
                                        <p:cTn id="13" dur="500" fill="hold"/>
                                        <p:tgtEl>
                                          <p:spTgt spid="18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2">
                                            <p:txEl>
                                              <p:pRg st="2" end="2"/>
                                            </p:txEl>
                                          </p:spTgt>
                                        </p:tgtEl>
                                        <p:attrNameLst>
                                          <p:attrName>style.visibility</p:attrName>
                                        </p:attrNameLst>
                                      </p:cBhvr>
                                      <p:to>
                                        <p:strVal val="visible"/>
                                      </p:to>
                                    </p:set>
                                    <p:anim calcmode="lin" valueType="num">
                                      <p:cBhvr additive="base">
                                        <p:cTn id="19" dur="500" fill="hold"/>
                                        <p:tgtEl>
                                          <p:spTgt spid="18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2">
                                            <p:txEl>
                                              <p:pRg st="3" end="3"/>
                                            </p:txEl>
                                          </p:spTgt>
                                        </p:tgtEl>
                                        <p:attrNameLst>
                                          <p:attrName>style.visibility</p:attrName>
                                        </p:attrNameLst>
                                      </p:cBhvr>
                                      <p:to>
                                        <p:strVal val="visible"/>
                                      </p:to>
                                    </p:set>
                                    <p:anim calcmode="lin" valueType="num">
                                      <p:cBhvr additive="base">
                                        <p:cTn id="25" dur="500" fill="hold"/>
                                        <p:tgtEl>
                                          <p:spTgt spid="18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2">
                                            <p:txEl>
                                              <p:pRg st="4" end="4"/>
                                            </p:txEl>
                                          </p:spTgt>
                                        </p:tgtEl>
                                        <p:attrNameLst>
                                          <p:attrName>style.visibility</p:attrName>
                                        </p:attrNameLst>
                                      </p:cBhvr>
                                      <p:to>
                                        <p:strVal val="visible"/>
                                      </p:to>
                                    </p:set>
                                    <p:anim calcmode="lin" valueType="num">
                                      <p:cBhvr additive="base">
                                        <p:cTn id="31" dur="500" fill="hold"/>
                                        <p:tgtEl>
                                          <p:spTgt spid="18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0"/>
          <p:cNvSpPr/>
          <p:nvPr/>
        </p:nvSpPr>
        <p:spPr>
          <a:xfrm rot="-5400000">
            <a:off x="3580236" y="-494553"/>
            <a:ext cx="843900" cy="2624100"/>
          </a:xfrm>
          <a:prstGeom prst="roundRect">
            <a:avLst>
              <a:gd name="adj" fmla="val 19388"/>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txBox="1">
            <a:spLocks noGrp="1"/>
          </p:cNvSpPr>
          <p:nvPr>
            <p:ph type="title"/>
          </p:nvPr>
        </p:nvSpPr>
        <p:spPr>
          <a:xfrm>
            <a:off x="723301" y="1169297"/>
            <a:ext cx="6325800" cy="58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t>Designing the CNN Model</a:t>
            </a:r>
            <a:endParaRPr sz="2500" dirty="0"/>
          </a:p>
        </p:txBody>
      </p:sp>
      <p:sp>
        <p:nvSpPr>
          <p:cNvPr id="181" name="Google Shape;181;p30"/>
          <p:cNvSpPr txBox="1">
            <a:spLocks noGrp="1"/>
          </p:cNvSpPr>
          <p:nvPr>
            <p:ph type="title" idx="2"/>
          </p:nvPr>
        </p:nvSpPr>
        <p:spPr>
          <a:xfrm>
            <a:off x="2812236" y="473547"/>
            <a:ext cx="25020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02 - </a:t>
            </a:r>
            <a:r>
              <a:rPr lang="en-US" dirty="0"/>
              <a:t>A</a:t>
            </a:r>
            <a:endParaRPr dirty="0"/>
          </a:p>
        </p:txBody>
      </p:sp>
      <p:sp>
        <p:nvSpPr>
          <p:cNvPr id="182" name="Google Shape;182;p30"/>
          <p:cNvSpPr txBox="1">
            <a:spLocks noGrp="1"/>
          </p:cNvSpPr>
          <p:nvPr>
            <p:ph type="subTitle" idx="1"/>
          </p:nvPr>
        </p:nvSpPr>
        <p:spPr>
          <a:xfrm>
            <a:off x="288234" y="1954347"/>
            <a:ext cx="8716617" cy="2836315"/>
          </a:xfrm>
          <a:prstGeom prst="rect">
            <a:avLst/>
          </a:prstGeom>
        </p:spPr>
        <p:txBody>
          <a:bodyPr spcFirstLastPara="1" wrap="square" lIns="91425" tIns="91425" rIns="91425" bIns="91425" anchor="t" anchorCtr="0">
            <a:noAutofit/>
          </a:bodyPr>
          <a:lstStyle/>
          <a:p>
            <a:pPr marL="0" lvl="0" indent="0" algn="l">
              <a:spcAft>
                <a:spcPts val="1600"/>
              </a:spcAft>
            </a:pPr>
            <a:endParaRPr lang="en-IN" sz="1300" dirty="0"/>
          </a:p>
        </p:txBody>
      </p:sp>
      <p:pic>
        <p:nvPicPr>
          <p:cNvPr id="183" name="Google Shape;183;p30"/>
          <p:cNvPicPr preferRelativeResize="0"/>
          <p:nvPr/>
        </p:nvPicPr>
        <p:blipFill>
          <a:blip r:embed="rId3">
            <a:alphaModFix/>
          </a:blip>
          <a:stretch>
            <a:fillRect/>
          </a:stretch>
        </p:blipFill>
        <p:spPr>
          <a:xfrm rot="-8522721">
            <a:off x="5305660" y="962338"/>
            <a:ext cx="915573" cy="794469"/>
          </a:xfrm>
          <a:prstGeom prst="rect">
            <a:avLst/>
          </a:prstGeom>
          <a:noFill/>
          <a:ln>
            <a:noFill/>
          </a:ln>
        </p:spPr>
      </p:pic>
      <p:pic>
        <p:nvPicPr>
          <p:cNvPr id="184" name="Google Shape;184;p30"/>
          <p:cNvPicPr preferRelativeResize="0"/>
          <p:nvPr/>
        </p:nvPicPr>
        <p:blipFill>
          <a:blip r:embed="rId4">
            <a:alphaModFix/>
          </a:blip>
          <a:stretch>
            <a:fillRect/>
          </a:stretch>
        </p:blipFill>
        <p:spPr>
          <a:xfrm rot="-1976576">
            <a:off x="5684622" y="1266386"/>
            <a:ext cx="537352" cy="947099"/>
          </a:xfrm>
          <a:prstGeom prst="rect">
            <a:avLst/>
          </a:prstGeom>
          <a:noFill/>
          <a:ln>
            <a:noFill/>
          </a:ln>
        </p:spPr>
      </p:pic>
      <p:pic>
        <p:nvPicPr>
          <p:cNvPr id="3" name="Picture 2">
            <a:extLst>
              <a:ext uri="{FF2B5EF4-FFF2-40B4-BE49-F238E27FC236}">
                <a16:creationId xmlns:a16="http://schemas.microsoft.com/office/drawing/2014/main" id="{C6D1485E-B362-48CF-913B-C0D6BA564E00}"/>
              </a:ext>
            </a:extLst>
          </p:cNvPr>
          <p:cNvPicPr>
            <a:picLocks noChangeAspect="1"/>
          </p:cNvPicPr>
          <p:nvPr/>
        </p:nvPicPr>
        <p:blipFill>
          <a:blip r:embed="rId5"/>
          <a:stretch>
            <a:fillRect/>
          </a:stretch>
        </p:blipFill>
        <p:spPr>
          <a:xfrm>
            <a:off x="1421843" y="2022003"/>
            <a:ext cx="5609396" cy="2647950"/>
          </a:xfrm>
          <a:prstGeom prst="rect">
            <a:avLst/>
          </a:prstGeom>
        </p:spPr>
      </p:pic>
    </p:spTree>
    <p:extLst>
      <p:ext uri="{BB962C8B-B14F-4D97-AF65-F5344CB8AC3E}">
        <p14:creationId xmlns:p14="http://schemas.microsoft.com/office/powerpoint/2010/main" val="32492230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182">
                                            <p:txEl>
                                              <p:pRg st="0" end="0"/>
                                            </p:txEl>
                                          </p:spTgt>
                                        </p:tgtEl>
                                        <p:attrNameLst>
                                          <p:attrName>style.visibility</p:attrName>
                                        </p:attrNameLst>
                                      </p:cBhvr>
                                      <p:to>
                                        <p:strVal val="visible"/>
                                      </p:to>
                                    </p:set>
                                    <p:anim calcmode="lin" valueType="num">
                                      <p:cBhvr additive="base">
                                        <p:cTn id="7" dur="500" fill="hold"/>
                                        <p:tgtEl>
                                          <p:spTgt spid="18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3" name="Title 2">
            <a:extLst>
              <a:ext uri="{FF2B5EF4-FFF2-40B4-BE49-F238E27FC236}">
                <a16:creationId xmlns:a16="http://schemas.microsoft.com/office/drawing/2014/main" id="{2782F3ED-E053-472D-870D-800A57A9539F}"/>
              </a:ext>
            </a:extLst>
          </p:cNvPr>
          <p:cNvSpPr>
            <a:spLocks noGrp="1"/>
          </p:cNvSpPr>
          <p:nvPr>
            <p:ph type="title"/>
          </p:nvPr>
        </p:nvSpPr>
        <p:spPr>
          <a:xfrm>
            <a:off x="499950" y="230218"/>
            <a:ext cx="7701600" cy="474000"/>
          </a:xfrm>
        </p:spPr>
        <p:txBody>
          <a:bodyPr/>
          <a:lstStyle/>
          <a:p>
            <a:r>
              <a:rPr lang="en-US" dirty="0"/>
              <a:t>Testing of CNN Model </a:t>
            </a:r>
          </a:p>
        </p:txBody>
      </p:sp>
      <p:sp>
        <p:nvSpPr>
          <p:cNvPr id="5" name="Title 4">
            <a:extLst>
              <a:ext uri="{FF2B5EF4-FFF2-40B4-BE49-F238E27FC236}">
                <a16:creationId xmlns:a16="http://schemas.microsoft.com/office/drawing/2014/main" id="{CFC60A72-E1CF-430A-BFA0-FA804482B09E}"/>
              </a:ext>
            </a:extLst>
          </p:cNvPr>
          <p:cNvSpPr>
            <a:spLocks noGrp="1"/>
          </p:cNvSpPr>
          <p:nvPr>
            <p:ph type="title" idx="2"/>
          </p:nvPr>
        </p:nvSpPr>
        <p:spPr>
          <a:xfrm>
            <a:off x="575168" y="2373302"/>
            <a:ext cx="8131510" cy="2553703"/>
          </a:xfrm>
        </p:spPr>
        <p:txBody>
          <a:bodyPr/>
          <a:lstStyle/>
          <a:p>
            <a:endParaRPr lang="en-US" dirty="0"/>
          </a:p>
        </p:txBody>
      </p:sp>
      <p:sp>
        <p:nvSpPr>
          <p:cNvPr id="4" name="Title 3">
            <a:extLst>
              <a:ext uri="{FF2B5EF4-FFF2-40B4-BE49-F238E27FC236}">
                <a16:creationId xmlns:a16="http://schemas.microsoft.com/office/drawing/2014/main" id="{90318B79-2533-4192-8C30-DB3B624D9505}"/>
              </a:ext>
            </a:extLst>
          </p:cNvPr>
          <p:cNvSpPr>
            <a:spLocks noGrp="1"/>
          </p:cNvSpPr>
          <p:nvPr>
            <p:ph type="title" idx="5"/>
          </p:nvPr>
        </p:nvSpPr>
        <p:spPr>
          <a:xfrm>
            <a:off x="0" y="2037636"/>
            <a:ext cx="1957200" cy="347100"/>
          </a:xfrm>
        </p:spPr>
        <p:txBody>
          <a:bodyPr/>
          <a:lstStyle/>
          <a:p>
            <a:r>
              <a:rPr lang="en-US" dirty="0"/>
              <a:t>Results</a:t>
            </a:r>
          </a:p>
        </p:txBody>
      </p:sp>
      <p:pic>
        <p:nvPicPr>
          <p:cNvPr id="10" name="Picture 9">
            <a:extLst>
              <a:ext uri="{FF2B5EF4-FFF2-40B4-BE49-F238E27FC236}">
                <a16:creationId xmlns:a16="http://schemas.microsoft.com/office/drawing/2014/main" id="{A394369C-3767-4325-A321-89981F4B4C9C}"/>
              </a:ext>
            </a:extLst>
          </p:cNvPr>
          <p:cNvPicPr>
            <a:picLocks noChangeAspect="1"/>
          </p:cNvPicPr>
          <p:nvPr/>
        </p:nvPicPr>
        <p:blipFill>
          <a:blip r:embed="rId3"/>
          <a:stretch>
            <a:fillRect/>
          </a:stretch>
        </p:blipFill>
        <p:spPr>
          <a:xfrm>
            <a:off x="575168" y="836175"/>
            <a:ext cx="4676775" cy="1114425"/>
          </a:xfrm>
          <a:prstGeom prst="rect">
            <a:avLst/>
          </a:prstGeom>
        </p:spPr>
      </p:pic>
      <p:pic>
        <p:nvPicPr>
          <p:cNvPr id="12" name="Picture 11">
            <a:extLst>
              <a:ext uri="{FF2B5EF4-FFF2-40B4-BE49-F238E27FC236}">
                <a16:creationId xmlns:a16="http://schemas.microsoft.com/office/drawing/2014/main" id="{CE0A895D-650E-450B-B765-912ABAFC25D3}"/>
              </a:ext>
            </a:extLst>
          </p:cNvPr>
          <p:cNvPicPr>
            <a:picLocks noChangeAspect="1"/>
          </p:cNvPicPr>
          <p:nvPr/>
        </p:nvPicPr>
        <p:blipFill>
          <a:blip r:embed="rId4"/>
          <a:stretch>
            <a:fillRect/>
          </a:stretch>
        </p:blipFill>
        <p:spPr>
          <a:xfrm>
            <a:off x="575168" y="2359579"/>
            <a:ext cx="5519323" cy="255370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0"/>
          <p:cNvSpPr/>
          <p:nvPr/>
        </p:nvSpPr>
        <p:spPr>
          <a:xfrm rot="-5400000">
            <a:off x="4150050" y="568838"/>
            <a:ext cx="843900" cy="2624100"/>
          </a:xfrm>
          <a:prstGeom prst="roundRect">
            <a:avLst>
              <a:gd name="adj" fmla="val 19388"/>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txBox="1">
            <a:spLocks noGrp="1"/>
          </p:cNvSpPr>
          <p:nvPr>
            <p:ph type="title"/>
          </p:nvPr>
        </p:nvSpPr>
        <p:spPr>
          <a:xfrm>
            <a:off x="1419039" y="2364611"/>
            <a:ext cx="6325800" cy="58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500" dirty="0"/>
              <a:t>Text Detection and Extraction</a:t>
            </a:r>
            <a:endParaRPr sz="2500" dirty="0"/>
          </a:p>
        </p:txBody>
      </p:sp>
      <p:sp>
        <p:nvSpPr>
          <p:cNvPr id="181" name="Google Shape;181;p30"/>
          <p:cNvSpPr txBox="1">
            <a:spLocks noGrp="1"/>
          </p:cNvSpPr>
          <p:nvPr>
            <p:ph type="title" idx="2"/>
          </p:nvPr>
        </p:nvSpPr>
        <p:spPr>
          <a:xfrm>
            <a:off x="3321000" y="1549413"/>
            <a:ext cx="25020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02 - </a:t>
            </a:r>
            <a:r>
              <a:rPr lang="en-US" dirty="0"/>
              <a:t>B</a:t>
            </a:r>
            <a:endParaRPr dirty="0"/>
          </a:p>
        </p:txBody>
      </p:sp>
      <p:sp>
        <p:nvSpPr>
          <p:cNvPr id="182" name="Google Shape;182;p30"/>
          <p:cNvSpPr txBox="1">
            <a:spLocks noGrp="1"/>
          </p:cNvSpPr>
          <p:nvPr>
            <p:ph type="subTitle" idx="1"/>
          </p:nvPr>
        </p:nvSpPr>
        <p:spPr>
          <a:xfrm>
            <a:off x="213691" y="2715072"/>
            <a:ext cx="8716617" cy="2428427"/>
          </a:xfrm>
          <a:prstGeom prst="rect">
            <a:avLst/>
          </a:prstGeom>
        </p:spPr>
        <p:txBody>
          <a:bodyPr spcFirstLastPara="1" wrap="square" lIns="91425" tIns="91425" rIns="91425" bIns="91425" anchor="t" anchorCtr="0">
            <a:noAutofit/>
          </a:bodyPr>
          <a:lstStyle/>
          <a:p>
            <a:pPr algn="l"/>
            <a:r>
              <a:rPr lang="en-IN" sz="1100" dirty="0"/>
              <a:t>Our next objective of the project is to identify the text written on the medical image, to get an information such body alignment,</a:t>
            </a:r>
          </a:p>
          <a:p>
            <a:pPr algn="l"/>
            <a:r>
              <a:rPr lang="en-IN" sz="1100" dirty="0"/>
              <a:t>image attributes etc.  For image analysis, we have used python library OpenCV and with that for Text detection and extraction</a:t>
            </a:r>
          </a:p>
          <a:p>
            <a:pPr algn="l"/>
            <a:r>
              <a:rPr lang="en-IN" sz="1100" dirty="0"/>
              <a:t>purpose, we have used EAST Text detection algorithm.</a:t>
            </a:r>
            <a:endParaRPr lang="en-US" sz="1100" dirty="0"/>
          </a:p>
          <a:p>
            <a:pPr algn="l"/>
            <a:r>
              <a:rPr lang="en-US" sz="1100" b="1" u="sng" dirty="0"/>
              <a:t>Why we chose EAST detector?</a:t>
            </a:r>
            <a:endParaRPr lang="en-US" sz="1100" dirty="0"/>
          </a:p>
          <a:p>
            <a:pPr lvl="0" algn="l"/>
            <a:r>
              <a:rPr lang="en-US" sz="1100" dirty="0"/>
              <a:t>Image/sensor noise: Sensor noise from a handheld camera is typically higher than that of a traditional scanner. </a:t>
            </a:r>
          </a:p>
          <a:p>
            <a:pPr lvl="0" algn="l"/>
            <a:r>
              <a:rPr lang="en-US" sz="1100" dirty="0"/>
              <a:t>Viewing angles: Natural scene text can naturally have viewing angles that are not parallel to the text, making the text harder to</a:t>
            </a:r>
          </a:p>
          <a:p>
            <a:pPr lvl="0" algn="l"/>
            <a:r>
              <a:rPr lang="en-US" sz="1100" dirty="0"/>
              <a:t>recognize.</a:t>
            </a:r>
          </a:p>
          <a:p>
            <a:pPr lvl="0" algn="l"/>
            <a:r>
              <a:rPr lang="en-US" sz="1100" dirty="0"/>
              <a:t>Blurring and Lighting conditions</a:t>
            </a:r>
          </a:p>
          <a:p>
            <a:pPr lvl="0" algn="l"/>
            <a:r>
              <a:rPr lang="en-US" sz="1100" dirty="0"/>
              <a:t>Resolution: Not all cameras are created equal — we may be dealing with cameras with sub-par resolution.</a:t>
            </a:r>
          </a:p>
          <a:p>
            <a:pPr lvl="0" algn="l"/>
            <a:r>
              <a:rPr lang="en-US" sz="1100" dirty="0"/>
              <a:t>Unknown layout: We cannot use any a priori information to give our algorithms “clues” as to where the text resides.</a:t>
            </a:r>
          </a:p>
          <a:p>
            <a:pPr algn="l"/>
            <a:r>
              <a:rPr lang="en-US" sz="1100" dirty="0"/>
              <a:t>OpenCV’s text detector implementation of EAST is quite robust, capable of localizing text even when it’s blurred, reflective, or</a:t>
            </a:r>
          </a:p>
          <a:p>
            <a:pPr algn="l"/>
            <a:r>
              <a:rPr lang="en-US" sz="1100" dirty="0"/>
              <a:t>partially obscured</a:t>
            </a:r>
            <a:endParaRPr lang="en-IN" sz="1100" dirty="0"/>
          </a:p>
        </p:txBody>
      </p:sp>
      <p:pic>
        <p:nvPicPr>
          <p:cNvPr id="183" name="Google Shape;183;p30"/>
          <p:cNvPicPr preferRelativeResize="0"/>
          <p:nvPr/>
        </p:nvPicPr>
        <p:blipFill>
          <a:blip r:embed="rId3">
            <a:alphaModFix/>
          </a:blip>
          <a:stretch>
            <a:fillRect/>
          </a:stretch>
        </p:blipFill>
        <p:spPr>
          <a:xfrm rot="-8522721">
            <a:off x="5305660" y="962338"/>
            <a:ext cx="915573" cy="794469"/>
          </a:xfrm>
          <a:prstGeom prst="rect">
            <a:avLst/>
          </a:prstGeom>
          <a:noFill/>
          <a:ln>
            <a:noFill/>
          </a:ln>
        </p:spPr>
      </p:pic>
      <p:pic>
        <p:nvPicPr>
          <p:cNvPr id="184" name="Google Shape;184;p30"/>
          <p:cNvPicPr preferRelativeResize="0"/>
          <p:nvPr/>
        </p:nvPicPr>
        <p:blipFill>
          <a:blip r:embed="rId4">
            <a:alphaModFix/>
          </a:blip>
          <a:stretch>
            <a:fillRect/>
          </a:stretch>
        </p:blipFill>
        <p:spPr>
          <a:xfrm rot="-1976576">
            <a:off x="5684622" y="1266386"/>
            <a:ext cx="537352" cy="947099"/>
          </a:xfrm>
          <a:prstGeom prst="rect">
            <a:avLst/>
          </a:prstGeom>
          <a:noFill/>
          <a:ln>
            <a:noFill/>
          </a:ln>
        </p:spPr>
      </p:pic>
    </p:spTree>
    <p:extLst>
      <p:ext uri="{BB962C8B-B14F-4D97-AF65-F5344CB8AC3E}">
        <p14:creationId xmlns:p14="http://schemas.microsoft.com/office/powerpoint/2010/main" val="15756957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2">
                                            <p:txEl>
                                              <p:pRg st="0" end="0"/>
                                            </p:txEl>
                                          </p:spTgt>
                                        </p:tgtEl>
                                        <p:attrNameLst>
                                          <p:attrName>style.visibility</p:attrName>
                                        </p:attrNameLst>
                                      </p:cBhvr>
                                      <p:to>
                                        <p:strVal val="visible"/>
                                      </p:to>
                                    </p:set>
                                    <p:anim calcmode="lin" valueType="num">
                                      <p:cBhvr additive="base">
                                        <p:cTn id="7" dur="500" fill="hold"/>
                                        <p:tgtEl>
                                          <p:spTgt spid="18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2">
                                            <p:txEl>
                                              <p:pRg st="1" end="1"/>
                                            </p:txEl>
                                          </p:spTgt>
                                        </p:tgtEl>
                                        <p:attrNameLst>
                                          <p:attrName>style.visibility</p:attrName>
                                        </p:attrNameLst>
                                      </p:cBhvr>
                                      <p:to>
                                        <p:strVal val="visible"/>
                                      </p:to>
                                    </p:set>
                                    <p:anim calcmode="lin" valueType="num">
                                      <p:cBhvr additive="base">
                                        <p:cTn id="11" dur="500" fill="hold"/>
                                        <p:tgtEl>
                                          <p:spTgt spid="18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2">
                                            <p:txEl>
                                              <p:pRg st="2" end="2"/>
                                            </p:txEl>
                                          </p:spTgt>
                                        </p:tgtEl>
                                        <p:attrNameLst>
                                          <p:attrName>style.visibility</p:attrName>
                                        </p:attrNameLst>
                                      </p:cBhvr>
                                      <p:to>
                                        <p:strVal val="visible"/>
                                      </p:to>
                                    </p:set>
                                    <p:anim calcmode="lin" valueType="num">
                                      <p:cBhvr additive="base">
                                        <p:cTn id="15" dur="500" fill="hold"/>
                                        <p:tgtEl>
                                          <p:spTgt spid="18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8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82">
                                            <p:txEl>
                                              <p:pRg st="3" end="3"/>
                                            </p:txEl>
                                          </p:spTgt>
                                        </p:tgtEl>
                                        <p:attrNameLst>
                                          <p:attrName>style.visibility</p:attrName>
                                        </p:attrNameLst>
                                      </p:cBhvr>
                                      <p:to>
                                        <p:strVal val="visible"/>
                                      </p:to>
                                    </p:set>
                                    <p:anim calcmode="lin" valueType="num">
                                      <p:cBhvr additive="base">
                                        <p:cTn id="21" dur="500" fill="hold"/>
                                        <p:tgtEl>
                                          <p:spTgt spid="18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82">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82">
                                            <p:txEl>
                                              <p:pRg st="4" end="4"/>
                                            </p:txEl>
                                          </p:spTgt>
                                        </p:tgtEl>
                                        <p:attrNameLst>
                                          <p:attrName>style.visibility</p:attrName>
                                        </p:attrNameLst>
                                      </p:cBhvr>
                                      <p:to>
                                        <p:strVal val="visible"/>
                                      </p:to>
                                    </p:set>
                                    <p:anim calcmode="lin" valueType="num">
                                      <p:cBhvr additive="base">
                                        <p:cTn id="25" dur="500" fill="hold"/>
                                        <p:tgtEl>
                                          <p:spTgt spid="18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2">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82">
                                            <p:txEl>
                                              <p:pRg st="5" end="5"/>
                                            </p:txEl>
                                          </p:spTgt>
                                        </p:tgtEl>
                                        <p:attrNameLst>
                                          <p:attrName>style.visibility</p:attrName>
                                        </p:attrNameLst>
                                      </p:cBhvr>
                                      <p:to>
                                        <p:strVal val="visible"/>
                                      </p:to>
                                    </p:set>
                                    <p:anim calcmode="lin" valueType="num">
                                      <p:cBhvr additive="base">
                                        <p:cTn id="29" dur="500" fill="hold"/>
                                        <p:tgtEl>
                                          <p:spTgt spid="182">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82">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82">
                                            <p:txEl>
                                              <p:pRg st="6" end="6"/>
                                            </p:txEl>
                                          </p:spTgt>
                                        </p:tgtEl>
                                        <p:attrNameLst>
                                          <p:attrName>style.visibility</p:attrName>
                                        </p:attrNameLst>
                                      </p:cBhvr>
                                      <p:to>
                                        <p:strVal val="visible"/>
                                      </p:to>
                                    </p:set>
                                    <p:anim calcmode="lin" valueType="num">
                                      <p:cBhvr additive="base">
                                        <p:cTn id="33" dur="500" fill="hold"/>
                                        <p:tgtEl>
                                          <p:spTgt spid="182">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82">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82">
                                            <p:txEl>
                                              <p:pRg st="7" end="7"/>
                                            </p:txEl>
                                          </p:spTgt>
                                        </p:tgtEl>
                                        <p:attrNameLst>
                                          <p:attrName>style.visibility</p:attrName>
                                        </p:attrNameLst>
                                      </p:cBhvr>
                                      <p:to>
                                        <p:strVal val="visible"/>
                                      </p:to>
                                    </p:set>
                                    <p:anim calcmode="lin" valueType="num">
                                      <p:cBhvr additive="base">
                                        <p:cTn id="37" dur="500" fill="hold"/>
                                        <p:tgtEl>
                                          <p:spTgt spid="182">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2">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82">
                                            <p:txEl>
                                              <p:pRg st="8" end="8"/>
                                            </p:txEl>
                                          </p:spTgt>
                                        </p:tgtEl>
                                        <p:attrNameLst>
                                          <p:attrName>style.visibility</p:attrName>
                                        </p:attrNameLst>
                                      </p:cBhvr>
                                      <p:to>
                                        <p:strVal val="visible"/>
                                      </p:to>
                                    </p:set>
                                    <p:anim calcmode="lin" valueType="num">
                                      <p:cBhvr additive="base">
                                        <p:cTn id="41" dur="500" fill="hold"/>
                                        <p:tgtEl>
                                          <p:spTgt spid="182">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82">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82">
                                            <p:txEl>
                                              <p:pRg st="9" end="9"/>
                                            </p:txEl>
                                          </p:spTgt>
                                        </p:tgtEl>
                                        <p:attrNameLst>
                                          <p:attrName>style.visibility</p:attrName>
                                        </p:attrNameLst>
                                      </p:cBhvr>
                                      <p:to>
                                        <p:strVal val="visible"/>
                                      </p:to>
                                    </p:set>
                                    <p:anim calcmode="lin" valueType="num">
                                      <p:cBhvr additive="base">
                                        <p:cTn id="45" dur="500" fill="hold"/>
                                        <p:tgtEl>
                                          <p:spTgt spid="182">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2">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82">
                                            <p:txEl>
                                              <p:pRg st="10" end="10"/>
                                            </p:txEl>
                                          </p:spTgt>
                                        </p:tgtEl>
                                        <p:attrNameLst>
                                          <p:attrName>style.visibility</p:attrName>
                                        </p:attrNameLst>
                                      </p:cBhvr>
                                      <p:to>
                                        <p:strVal val="visible"/>
                                      </p:to>
                                    </p:set>
                                    <p:anim calcmode="lin" valueType="num">
                                      <p:cBhvr additive="base">
                                        <p:cTn id="49" dur="500" fill="hold"/>
                                        <p:tgtEl>
                                          <p:spTgt spid="182">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82">
                                            <p:txEl>
                                              <p:pRg st="10" end="10"/>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82">
                                            <p:txEl>
                                              <p:pRg st="11" end="11"/>
                                            </p:txEl>
                                          </p:spTgt>
                                        </p:tgtEl>
                                        <p:attrNameLst>
                                          <p:attrName>style.visibility</p:attrName>
                                        </p:attrNameLst>
                                      </p:cBhvr>
                                      <p:to>
                                        <p:strVal val="visible"/>
                                      </p:to>
                                    </p:set>
                                    <p:anim calcmode="lin" valueType="num">
                                      <p:cBhvr additive="base">
                                        <p:cTn id="53" dur="500" fill="hold"/>
                                        <p:tgtEl>
                                          <p:spTgt spid="182">
                                            <p:txEl>
                                              <p:pRg st="11" end="1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82">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grpSp>
        <p:nvGrpSpPr>
          <p:cNvPr id="263" name="Google Shape;263;p34"/>
          <p:cNvGrpSpPr/>
          <p:nvPr/>
        </p:nvGrpSpPr>
        <p:grpSpPr>
          <a:xfrm rot="2700000">
            <a:off x="3385883" y="1385674"/>
            <a:ext cx="2372160" cy="2372138"/>
            <a:chOff x="3222112" y="1221884"/>
            <a:chExt cx="2699776" cy="2699751"/>
          </a:xfrm>
        </p:grpSpPr>
        <p:sp>
          <p:nvSpPr>
            <p:cNvPr id="264" name="Google Shape;264;p34"/>
            <p:cNvSpPr/>
            <p:nvPr/>
          </p:nvSpPr>
          <p:spPr>
            <a:xfrm rot="-2700000">
              <a:off x="3211123" y="1583606"/>
              <a:ext cx="1219455" cy="474032"/>
            </a:xfrm>
            <a:custGeom>
              <a:avLst/>
              <a:gdLst/>
              <a:ahLst/>
              <a:cxnLst/>
              <a:rect l="l" t="t" r="r" b="b"/>
              <a:pathLst>
                <a:path w="156211" h="60723" extrusionOk="0">
                  <a:moveTo>
                    <a:pt x="1" y="1"/>
                  </a:moveTo>
                  <a:lnTo>
                    <a:pt x="1" y="60723"/>
                  </a:lnTo>
                  <a:cubicBezTo>
                    <a:pt x="23218" y="48102"/>
                    <a:pt x="49816" y="40935"/>
                    <a:pt x="78106" y="40935"/>
                  </a:cubicBezTo>
                  <a:cubicBezTo>
                    <a:pt x="106383" y="40935"/>
                    <a:pt x="132994" y="48102"/>
                    <a:pt x="156211" y="60723"/>
                  </a:cubicBezTo>
                  <a:lnTo>
                    <a:pt x="156211" y="1"/>
                  </a:lnTo>
                  <a:cubicBezTo>
                    <a:pt x="132994" y="12610"/>
                    <a:pt x="106383" y="19777"/>
                    <a:pt x="78106" y="19777"/>
                  </a:cubicBezTo>
                  <a:cubicBezTo>
                    <a:pt x="49816" y="19777"/>
                    <a:pt x="23218" y="12610"/>
                    <a:pt x="1" y="1"/>
                  </a:cubicBezTo>
                  <a:close/>
                </a:path>
              </a:pathLst>
            </a:custGeom>
            <a:solidFill>
              <a:srgbClr val="0000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rot="-2700000">
              <a:off x="4713423" y="3085881"/>
              <a:ext cx="1219455" cy="474032"/>
            </a:xfrm>
            <a:custGeom>
              <a:avLst/>
              <a:gdLst/>
              <a:ahLst/>
              <a:cxnLst/>
              <a:rect l="l" t="t" r="r" b="b"/>
              <a:pathLst>
                <a:path w="156211" h="60723" extrusionOk="0">
                  <a:moveTo>
                    <a:pt x="1" y="1"/>
                  </a:moveTo>
                  <a:lnTo>
                    <a:pt x="1" y="60723"/>
                  </a:lnTo>
                  <a:cubicBezTo>
                    <a:pt x="23218" y="48102"/>
                    <a:pt x="49816" y="40935"/>
                    <a:pt x="78106" y="40935"/>
                  </a:cubicBezTo>
                  <a:cubicBezTo>
                    <a:pt x="106383" y="40935"/>
                    <a:pt x="132994" y="48102"/>
                    <a:pt x="156211" y="60723"/>
                  </a:cubicBezTo>
                  <a:lnTo>
                    <a:pt x="156211" y="1"/>
                  </a:lnTo>
                  <a:cubicBezTo>
                    <a:pt x="132994" y="12610"/>
                    <a:pt x="106383" y="19777"/>
                    <a:pt x="78106" y="19777"/>
                  </a:cubicBezTo>
                  <a:cubicBezTo>
                    <a:pt x="49816" y="19777"/>
                    <a:pt x="23218" y="12610"/>
                    <a:pt x="1" y="1"/>
                  </a:cubicBezTo>
                  <a:close/>
                </a:path>
              </a:pathLst>
            </a:custGeom>
            <a:solidFill>
              <a:srgbClr val="0000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rot="2700000" flipH="1">
              <a:off x="4713423" y="1583606"/>
              <a:ext cx="1219455" cy="474032"/>
            </a:xfrm>
            <a:custGeom>
              <a:avLst/>
              <a:gdLst/>
              <a:ahLst/>
              <a:cxnLst/>
              <a:rect l="l" t="t" r="r" b="b"/>
              <a:pathLst>
                <a:path w="156211" h="60723" extrusionOk="0">
                  <a:moveTo>
                    <a:pt x="1" y="1"/>
                  </a:moveTo>
                  <a:lnTo>
                    <a:pt x="1" y="60723"/>
                  </a:lnTo>
                  <a:cubicBezTo>
                    <a:pt x="23218" y="48102"/>
                    <a:pt x="49816" y="40935"/>
                    <a:pt x="78106" y="40935"/>
                  </a:cubicBezTo>
                  <a:cubicBezTo>
                    <a:pt x="106383" y="40935"/>
                    <a:pt x="132994" y="48102"/>
                    <a:pt x="156211" y="60723"/>
                  </a:cubicBezTo>
                  <a:lnTo>
                    <a:pt x="156211" y="1"/>
                  </a:lnTo>
                  <a:cubicBezTo>
                    <a:pt x="132994" y="12610"/>
                    <a:pt x="106383" y="19777"/>
                    <a:pt x="78106" y="19777"/>
                  </a:cubicBezTo>
                  <a:cubicBezTo>
                    <a:pt x="49816" y="19777"/>
                    <a:pt x="23218" y="12610"/>
                    <a:pt x="1" y="1"/>
                  </a:cubicBezTo>
                  <a:close/>
                </a:path>
              </a:pathLst>
            </a:custGeom>
            <a:solidFill>
              <a:srgbClr val="0000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4"/>
            <p:cNvSpPr/>
            <p:nvPr/>
          </p:nvSpPr>
          <p:spPr>
            <a:xfrm rot="2700000" flipH="1">
              <a:off x="3211123" y="3085881"/>
              <a:ext cx="1219455" cy="474032"/>
            </a:xfrm>
            <a:custGeom>
              <a:avLst/>
              <a:gdLst/>
              <a:ahLst/>
              <a:cxnLst/>
              <a:rect l="l" t="t" r="r" b="b"/>
              <a:pathLst>
                <a:path w="156211" h="60723" extrusionOk="0">
                  <a:moveTo>
                    <a:pt x="1" y="1"/>
                  </a:moveTo>
                  <a:lnTo>
                    <a:pt x="1" y="60723"/>
                  </a:lnTo>
                  <a:cubicBezTo>
                    <a:pt x="23218" y="48102"/>
                    <a:pt x="49816" y="40935"/>
                    <a:pt x="78106" y="40935"/>
                  </a:cubicBezTo>
                  <a:cubicBezTo>
                    <a:pt x="106383" y="40935"/>
                    <a:pt x="132994" y="48102"/>
                    <a:pt x="156211" y="60723"/>
                  </a:cubicBezTo>
                  <a:lnTo>
                    <a:pt x="156211" y="1"/>
                  </a:lnTo>
                  <a:cubicBezTo>
                    <a:pt x="132994" y="12610"/>
                    <a:pt x="106383" y="19777"/>
                    <a:pt x="78106" y="19777"/>
                  </a:cubicBezTo>
                  <a:cubicBezTo>
                    <a:pt x="49816" y="19777"/>
                    <a:pt x="23218" y="12610"/>
                    <a:pt x="1" y="1"/>
                  </a:cubicBezTo>
                  <a:close/>
                </a:path>
              </a:pathLst>
            </a:custGeom>
            <a:solidFill>
              <a:srgbClr val="0000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34"/>
          <p:cNvSpPr/>
          <p:nvPr/>
        </p:nvSpPr>
        <p:spPr>
          <a:xfrm rot="5400000">
            <a:off x="7165325" y="388900"/>
            <a:ext cx="317100" cy="2197800"/>
          </a:xfrm>
          <a:prstGeom prst="roundRect">
            <a:avLst>
              <a:gd name="adj" fmla="val 24733"/>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4"/>
          <p:cNvSpPr txBox="1">
            <a:spLocks noGrp="1"/>
          </p:cNvSpPr>
          <p:nvPr>
            <p:ph type="title"/>
          </p:nvPr>
        </p:nvSpPr>
        <p:spPr>
          <a:xfrm>
            <a:off x="721175" y="543575"/>
            <a:ext cx="7701600" cy="47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Steps</a:t>
            </a:r>
            <a:endParaRPr dirty="0"/>
          </a:p>
        </p:txBody>
      </p:sp>
      <p:sp>
        <p:nvSpPr>
          <p:cNvPr id="270" name="Google Shape;270;p34"/>
          <p:cNvSpPr txBox="1"/>
          <p:nvPr/>
        </p:nvSpPr>
        <p:spPr>
          <a:xfrm>
            <a:off x="6224974" y="1313950"/>
            <a:ext cx="2094077"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rgbClr val="FFFFFF"/>
                </a:solidFill>
                <a:latin typeface="Unica One"/>
                <a:ea typeface="Unica One"/>
                <a:cs typeface="Unica One"/>
                <a:sym typeface="Unica One"/>
              </a:rPr>
              <a:t>II: Text detection using EAST </a:t>
            </a:r>
            <a:endParaRPr sz="1200" dirty="0">
              <a:solidFill>
                <a:srgbClr val="FFFFFF"/>
              </a:solidFill>
              <a:latin typeface="Unica One"/>
              <a:ea typeface="Unica One"/>
              <a:cs typeface="Unica One"/>
              <a:sym typeface="Unica One"/>
            </a:endParaRPr>
          </a:p>
        </p:txBody>
      </p:sp>
      <p:sp>
        <p:nvSpPr>
          <p:cNvPr id="272" name="Google Shape;272;p34"/>
          <p:cNvSpPr/>
          <p:nvPr/>
        </p:nvSpPr>
        <p:spPr>
          <a:xfrm rot="5400000">
            <a:off x="7165325" y="2034000"/>
            <a:ext cx="317100" cy="2197800"/>
          </a:xfrm>
          <a:prstGeom prst="roundRect">
            <a:avLst>
              <a:gd name="adj" fmla="val 24733"/>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txBox="1"/>
          <p:nvPr/>
        </p:nvSpPr>
        <p:spPr>
          <a:xfrm>
            <a:off x="6224975" y="2959050"/>
            <a:ext cx="2197800"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rgbClr val="FFFFFF"/>
                </a:solidFill>
                <a:latin typeface="Unica One"/>
                <a:ea typeface="Unica One"/>
                <a:cs typeface="Unica One"/>
                <a:sym typeface="Unica One"/>
              </a:rPr>
              <a:t>III: Extract score and geometry</a:t>
            </a:r>
            <a:endParaRPr sz="1200" dirty="0">
              <a:solidFill>
                <a:srgbClr val="FFFFFF"/>
              </a:solidFill>
              <a:latin typeface="Unica One"/>
              <a:ea typeface="Unica One"/>
              <a:cs typeface="Unica One"/>
              <a:sym typeface="Unica One"/>
            </a:endParaRPr>
          </a:p>
        </p:txBody>
      </p:sp>
      <p:sp>
        <p:nvSpPr>
          <p:cNvPr id="275" name="Google Shape;275;p34"/>
          <p:cNvSpPr/>
          <p:nvPr/>
        </p:nvSpPr>
        <p:spPr>
          <a:xfrm rot="5400000">
            <a:off x="1661525" y="388900"/>
            <a:ext cx="317100" cy="2197800"/>
          </a:xfrm>
          <a:prstGeom prst="roundRect">
            <a:avLst>
              <a:gd name="adj" fmla="val 24733"/>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txBox="1"/>
          <p:nvPr/>
        </p:nvSpPr>
        <p:spPr>
          <a:xfrm>
            <a:off x="367748" y="1313950"/>
            <a:ext cx="2551227" cy="34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dirty="0">
                <a:solidFill>
                  <a:srgbClr val="FFFFFF"/>
                </a:solidFill>
                <a:latin typeface="Unica One"/>
                <a:ea typeface="Unica One"/>
                <a:cs typeface="Unica One"/>
                <a:sym typeface="Unica One"/>
              </a:rPr>
              <a:t>I: Import necessary packages</a:t>
            </a:r>
            <a:endParaRPr sz="1200" dirty="0">
              <a:solidFill>
                <a:srgbClr val="FFFFFF"/>
              </a:solidFill>
              <a:latin typeface="Unica One"/>
              <a:ea typeface="Unica One"/>
              <a:cs typeface="Unica One"/>
              <a:sym typeface="Unica One"/>
            </a:endParaRPr>
          </a:p>
        </p:txBody>
      </p:sp>
      <p:sp>
        <p:nvSpPr>
          <p:cNvPr id="277" name="Google Shape;277;p34"/>
          <p:cNvSpPr txBox="1"/>
          <p:nvPr/>
        </p:nvSpPr>
        <p:spPr>
          <a:xfrm>
            <a:off x="606287" y="1722550"/>
            <a:ext cx="2312688" cy="809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200" dirty="0">
              <a:solidFill>
                <a:srgbClr val="FFFFFF"/>
              </a:solidFill>
              <a:latin typeface="Quicksand"/>
              <a:ea typeface="Quicksand"/>
              <a:cs typeface="Quicksand"/>
              <a:sym typeface="Quicksand"/>
            </a:endParaRPr>
          </a:p>
        </p:txBody>
      </p:sp>
      <p:sp>
        <p:nvSpPr>
          <p:cNvPr id="278" name="Google Shape;278;p34"/>
          <p:cNvSpPr/>
          <p:nvPr/>
        </p:nvSpPr>
        <p:spPr>
          <a:xfrm rot="5400000">
            <a:off x="1661525" y="2034000"/>
            <a:ext cx="317100" cy="2197800"/>
          </a:xfrm>
          <a:prstGeom prst="roundRect">
            <a:avLst>
              <a:gd name="adj" fmla="val 24733"/>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txBox="1"/>
          <p:nvPr/>
        </p:nvSpPr>
        <p:spPr>
          <a:xfrm>
            <a:off x="721175" y="2959050"/>
            <a:ext cx="2197800" cy="34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dirty="0">
                <a:solidFill>
                  <a:srgbClr val="FFFFFF"/>
                </a:solidFill>
                <a:latin typeface="Unica One"/>
                <a:ea typeface="Unica One"/>
                <a:cs typeface="Unica One"/>
                <a:sym typeface="Unica One"/>
              </a:rPr>
              <a:t>IV: Text extract using LSTM</a:t>
            </a:r>
            <a:endParaRPr sz="1200" dirty="0">
              <a:solidFill>
                <a:srgbClr val="FFFFFF"/>
              </a:solidFill>
              <a:latin typeface="Unica One"/>
              <a:ea typeface="Unica One"/>
              <a:cs typeface="Unica One"/>
              <a:sym typeface="Unica One"/>
            </a:endParaRPr>
          </a:p>
        </p:txBody>
      </p:sp>
      <p:pic>
        <p:nvPicPr>
          <p:cNvPr id="281" name="Google Shape;281;p34"/>
          <p:cNvPicPr preferRelativeResize="0"/>
          <p:nvPr/>
        </p:nvPicPr>
        <p:blipFill>
          <a:blip r:embed="rId3">
            <a:alphaModFix/>
          </a:blip>
          <a:stretch>
            <a:fillRect/>
          </a:stretch>
        </p:blipFill>
        <p:spPr>
          <a:xfrm>
            <a:off x="3303788" y="1311938"/>
            <a:ext cx="877824" cy="877824"/>
          </a:xfrm>
          <a:prstGeom prst="rect">
            <a:avLst/>
          </a:prstGeom>
          <a:noFill/>
          <a:ln>
            <a:noFill/>
          </a:ln>
        </p:spPr>
      </p:pic>
      <p:pic>
        <p:nvPicPr>
          <p:cNvPr id="282" name="Google Shape;282;p34"/>
          <p:cNvPicPr preferRelativeResize="0"/>
          <p:nvPr/>
        </p:nvPicPr>
        <p:blipFill>
          <a:blip r:embed="rId4">
            <a:alphaModFix/>
          </a:blip>
          <a:stretch>
            <a:fillRect/>
          </a:stretch>
        </p:blipFill>
        <p:spPr>
          <a:xfrm>
            <a:off x="4956450" y="1313962"/>
            <a:ext cx="873776" cy="873776"/>
          </a:xfrm>
          <a:prstGeom prst="rect">
            <a:avLst/>
          </a:prstGeom>
          <a:noFill/>
          <a:ln>
            <a:noFill/>
          </a:ln>
        </p:spPr>
      </p:pic>
      <p:pic>
        <p:nvPicPr>
          <p:cNvPr id="283" name="Google Shape;283;p34"/>
          <p:cNvPicPr preferRelativeResize="0"/>
          <p:nvPr/>
        </p:nvPicPr>
        <p:blipFill>
          <a:blip r:embed="rId3">
            <a:alphaModFix/>
          </a:blip>
          <a:stretch>
            <a:fillRect/>
          </a:stretch>
        </p:blipFill>
        <p:spPr>
          <a:xfrm>
            <a:off x="4954426" y="2959050"/>
            <a:ext cx="877824" cy="877824"/>
          </a:xfrm>
          <a:prstGeom prst="rect">
            <a:avLst/>
          </a:prstGeom>
          <a:noFill/>
          <a:ln>
            <a:noFill/>
          </a:ln>
        </p:spPr>
      </p:pic>
      <p:pic>
        <p:nvPicPr>
          <p:cNvPr id="284" name="Google Shape;284;p34"/>
          <p:cNvPicPr preferRelativeResize="0"/>
          <p:nvPr/>
        </p:nvPicPr>
        <p:blipFill>
          <a:blip r:embed="rId4">
            <a:alphaModFix/>
          </a:blip>
          <a:stretch>
            <a:fillRect/>
          </a:stretch>
        </p:blipFill>
        <p:spPr>
          <a:xfrm>
            <a:off x="3305825" y="2961075"/>
            <a:ext cx="873776" cy="873776"/>
          </a:xfrm>
          <a:prstGeom prst="rect">
            <a:avLst/>
          </a:prstGeom>
          <a:noFill/>
          <a:ln>
            <a:noFill/>
          </a:ln>
        </p:spPr>
      </p:pic>
      <p:grpSp>
        <p:nvGrpSpPr>
          <p:cNvPr id="285" name="Google Shape;285;p34"/>
          <p:cNvGrpSpPr/>
          <p:nvPr/>
        </p:nvGrpSpPr>
        <p:grpSpPr>
          <a:xfrm>
            <a:off x="5199391" y="3212424"/>
            <a:ext cx="387888" cy="371082"/>
            <a:chOff x="3950316" y="3820307"/>
            <a:chExt cx="369805" cy="353782"/>
          </a:xfrm>
        </p:grpSpPr>
        <p:sp>
          <p:nvSpPr>
            <p:cNvPr id="286" name="Google Shape;286;p34"/>
            <p:cNvSpPr/>
            <p:nvPr/>
          </p:nvSpPr>
          <p:spPr>
            <a:xfrm>
              <a:off x="4040561" y="3880991"/>
              <a:ext cx="99802" cy="28383"/>
            </a:xfrm>
            <a:custGeom>
              <a:avLst/>
              <a:gdLst/>
              <a:ahLst/>
              <a:cxnLst/>
              <a:rect l="l" t="t" r="r" b="b"/>
              <a:pathLst>
                <a:path w="3133" h="891" extrusionOk="0">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a:off x="3950316" y="3820307"/>
              <a:ext cx="369805" cy="353782"/>
            </a:xfrm>
            <a:custGeom>
              <a:avLst/>
              <a:gdLst/>
              <a:ahLst/>
              <a:cxnLst/>
              <a:rect l="l" t="t" r="r" b="b"/>
              <a:pathLst>
                <a:path w="11609" h="11106" extrusionOk="0">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4"/>
            <p:cNvSpPr/>
            <p:nvPr/>
          </p:nvSpPr>
          <p:spPr>
            <a:xfrm>
              <a:off x="4098219" y="3850602"/>
              <a:ext cx="101299" cy="195781"/>
            </a:xfrm>
            <a:custGeom>
              <a:avLst/>
              <a:gdLst/>
              <a:ahLst/>
              <a:cxnLst/>
              <a:rect l="l" t="t" r="r" b="b"/>
              <a:pathLst>
                <a:path w="3180" h="6146" extrusionOk="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4"/>
            <p:cNvSpPr/>
            <p:nvPr/>
          </p:nvSpPr>
          <p:spPr>
            <a:xfrm>
              <a:off x="3981789" y="3849136"/>
              <a:ext cx="103178" cy="198011"/>
            </a:xfrm>
            <a:custGeom>
              <a:avLst/>
              <a:gdLst/>
              <a:ahLst/>
              <a:cxnLst/>
              <a:rect l="l" t="t" r="r" b="b"/>
              <a:pathLst>
                <a:path w="3239" h="6216" extrusionOk="0">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34"/>
          <p:cNvGrpSpPr/>
          <p:nvPr/>
        </p:nvGrpSpPr>
        <p:grpSpPr>
          <a:xfrm>
            <a:off x="3607404" y="3212951"/>
            <a:ext cx="270576" cy="370012"/>
            <a:chOff x="897141" y="3359875"/>
            <a:chExt cx="257962" cy="352762"/>
          </a:xfrm>
        </p:grpSpPr>
        <p:sp>
          <p:nvSpPr>
            <p:cNvPr id="291" name="Google Shape;291;p34"/>
            <p:cNvSpPr/>
            <p:nvPr/>
          </p:nvSpPr>
          <p:spPr>
            <a:xfrm>
              <a:off x="897141" y="3359875"/>
              <a:ext cx="257962" cy="352762"/>
            </a:xfrm>
            <a:custGeom>
              <a:avLst/>
              <a:gdLst/>
              <a:ahLst/>
              <a:cxnLst/>
              <a:rect l="l" t="t" r="r" b="b"/>
              <a:pathLst>
                <a:path w="8098" h="11074" extrusionOk="0">
                  <a:moveTo>
                    <a:pt x="5204" y="334"/>
                  </a:moveTo>
                  <a:cubicBezTo>
                    <a:pt x="5240" y="334"/>
                    <a:pt x="5252" y="358"/>
                    <a:pt x="5252" y="382"/>
                  </a:cubicBezTo>
                  <a:lnTo>
                    <a:pt x="5252" y="810"/>
                  </a:lnTo>
                  <a:cubicBezTo>
                    <a:pt x="5252" y="834"/>
                    <a:pt x="5216" y="846"/>
                    <a:pt x="5204" y="846"/>
                  </a:cubicBezTo>
                  <a:lnTo>
                    <a:pt x="2870" y="846"/>
                  </a:lnTo>
                  <a:cubicBezTo>
                    <a:pt x="2865" y="848"/>
                    <a:pt x="2861" y="848"/>
                    <a:pt x="2857" y="848"/>
                  </a:cubicBezTo>
                  <a:cubicBezTo>
                    <a:pt x="2832" y="848"/>
                    <a:pt x="2823" y="817"/>
                    <a:pt x="2823" y="786"/>
                  </a:cubicBezTo>
                  <a:lnTo>
                    <a:pt x="2823" y="382"/>
                  </a:lnTo>
                  <a:cubicBezTo>
                    <a:pt x="2823" y="346"/>
                    <a:pt x="2858" y="334"/>
                    <a:pt x="2870" y="334"/>
                  </a:cubicBezTo>
                  <a:close/>
                  <a:moveTo>
                    <a:pt x="2882" y="1"/>
                  </a:moveTo>
                  <a:cubicBezTo>
                    <a:pt x="2680" y="1"/>
                    <a:pt x="2513" y="167"/>
                    <a:pt x="2513" y="382"/>
                  </a:cubicBezTo>
                  <a:lnTo>
                    <a:pt x="2513" y="810"/>
                  </a:lnTo>
                  <a:cubicBezTo>
                    <a:pt x="2513" y="1001"/>
                    <a:pt x="2656" y="1167"/>
                    <a:pt x="2858" y="1179"/>
                  </a:cubicBezTo>
                  <a:lnTo>
                    <a:pt x="2858" y="4811"/>
                  </a:lnTo>
                  <a:cubicBezTo>
                    <a:pt x="2858" y="4906"/>
                    <a:pt x="2835" y="4977"/>
                    <a:pt x="2799" y="5061"/>
                  </a:cubicBezTo>
                  <a:lnTo>
                    <a:pt x="1906" y="6728"/>
                  </a:lnTo>
                  <a:lnTo>
                    <a:pt x="965" y="8502"/>
                  </a:lnTo>
                  <a:lnTo>
                    <a:pt x="489" y="9383"/>
                  </a:lnTo>
                  <a:lnTo>
                    <a:pt x="120" y="10085"/>
                  </a:lnTo>
                  <a:cubicBezTo>
                    <a:pt x="1" y="10288"/>
                    <a:pt x="13" y="10538"/>
                    <a:pt x="132" y="10752"/>
                  </a:cubicBezTo>
                  <a:cubicBezTo>
                    <a:pt x="251" y="10954"/>
                    <a:pt x="477" y="11073"/>
                    <a:pt x="715" y="11073"/>
                  </a:cubicBezTo>
                  <a:lnTo>
                    <a:pt x="3668" y="11073"/>
                  </a:lnTo>
                  <a:cubicBezTo>
                    <a:pt x="3763" y="11073"/>
                    <a:pt x="3835" y="11002"/>
                    <a:pt x="3835" y="10919"/>
                  </a:cubicBezTo>
                  <a:cubicBezTo>
                    <a:pt x="3835" y="10823"/>
                    <a:pt x="3763" y="10752"/>
                    <a:pt x="3668" y="10752"/>
                  </a:cubicBezTo>
                  <a:lnTo>
                    <a:pt x="715" y="10752"/>
                  </a:lnTo>
                  <a:cubicBezTo>
                    <a:pt x="596" y="10752"/>
                    <a:pt x="477" y="10692"/>
                    <a:pt x="418" y="10585"/>
                  </a:cubicBezTo>
                  <a:cubicBezTo>
                    <a:pt x="358" y="10478"/>
                    <a:pt x="334" y="10347"/>
                    <a:pt x="394" y="10240"/>
                  </a:cubicBezTo>
                  <a:lnTo>
                    <a:pt x="727" y="9621"/>
                  </a:lnTo>
                  <a:lnTo>
                    <a:pt x="1168" y="9621"/>
                  </a:lnTo>
                  <a:cubicBezTo>
                    <a:pt x="1263" y="9621"/>
                    <a:pt x="1334" y="9549"/>
                    <a:pt x="1334" y="9454"/>
                  </a:cubicBezTo>
                  <a:cubicBezTo>
                    <a:pt x="1334" y="9371"/>
                    <a:pt x="1263" y="9287"/>
                    <a:pt x="1168" y="9287"/>
                  </a:cubicBezTo>
                  <a:lnTo>
                    <a:pt x="894" y="9287"/>
                  </a:lnTo>
                  <a:lnTo>
                    <a:pt x="1191" y="8728"/>
                  </a:lnTo>
                  <a:lnTo>
                    <a:pt x="1632" y="8728"/>
                  </a:lnTo>
                  <a:cubicBezTo>
                    <a:pt x="1727" y="8728"/>
                    <a:pt x="1799" y="8656"/>
                    <a:pt x="1799" y="8561"/>
                  </a:cubicBezTo>
                  <a:cubicBezTo>
                    <a:pt x="1799" y="8478"/>
                    <a:pt x="1727" y="8394"/>
                    <a:pt x="1632" y="8394"/>
                  </a:cubicBezTo>
                  <a:lnTo>
                    <a:pt x="1370" y="8394"/>
                  </a:lnTo>
                  <a:lnTo>
                    <a:pt x="1668" y="7835"/>
                  </a:lnTo>
                  <a:lnTo>
                    <a:pt x="2108" y="7835"/>
                  </a:lnTo>
                  <a:cubicBezTo>
                    <a:pt x="2204" y="7835"/>
                    <a:pt x="2275" y="7763"/>
                    <a:pt x="2275" y="7668"/>
                  </a:cubicBezTo>
                  <a:cubicBezTo>
                    <a:pt x="2275" y="7585"/>
                    <a:pt x="2204" y="7502"/>
                    <a:pt x="2108" y="7502"/>
                  </a:cubicBezTo>
                  <a:lnTo>
                    <a:pt x="1834" y="7502"/>
                  </a:lnTo>
                  <a:lnTo>
                    <a:pt x="2132" y="6942"/>
                  </a:lnTo>
                  <a:lnTo>
                    <a:pt x="2585" y="6942"/>
                  </a:lnTo>
                  <a:cubicBezTo>
                    <a:pt x="2668" y="6942"/>
                    <a:pt x="2751" y="6870"/>
                    <a:pt x="2751" y="6775"/>
                  </a:cubicBezTo>
                  <a:cubicBezTo>
                    <a:pt x="2751" y="6692"/>
                    <a:pt x="2668" y="6609"/>
                    <a:pt x="2585" y="6609"/>
                  </a:cubicBezTo>
                  <a:lnTo>
                    <a:pt x="2311" y="6609"/>
                  </a:lnTo>
                  <a:lnTo>
                    <a:pt x="3085" y="5180"/>
                  </a:lnTo>
                  <a:cubicBezTo>
                    <a:pt x="3144" y="5061"/>
                    <a:pt x="3192" y="4930"/>
                    <a:pt x="3192" y="4775"/>
                  </a:cubicBezTo>
                  <a:lnTo>
                    <a:pt x="3192" y="1144"/>
                  </a:lnTo>
                  <a:lnTo>
                    <a:pt x="4930" y="1144"/>
                  </a:lnTo>
                  <a:lnTo>
                    <a:pt x="4930" y="4775"/>
                  </a:lnTo>
                  <a:cubicBezTo>
                    <a:pt x="4930" y="4918"/>
                    <a:pt x="4966" y="5061"/>
                    <a:pt x="5037" y="5180"/>
                  </a:cubicBezTo>
                  <a:lnTo>
                    <a:pt x="7716" y="10216"/>
                  </a:lnTo>
                  <a:cubicBezTo>
                    <a:pt x="7776" y="10323"/>
                    <a:pt x="7776" y="10454"/>
                    <a:pt x="7704" y="10550"/>
                  </a:cubicBezTo>
                  <a:cubicBezTo>
                    <a:pt x="7645" y="10657"/>
                    <a:pt x="7526" y="10716"/>
                    <a:pt x="7407" y="10716"/>
                  </a:cubicBezTo>
                  <a:lnTo>
                    <a:pt x="4430" y="10716"/>
                  </a:lnTo>
                  <a:cubicBezTo>
                    <a:pt x="4335" y="10716"/>
                    <a:pt x="4263" y="10788"/>
                    <a:pt x="4263" y="10883"/>
                  </a:cubicBezTo>
                  <a:cubicBezTo>
                    <a:pt x="4263" y="10978"/>
                    <a:pt x="4335" y="11050"/>
                    <a:pt x="4430" y="11050"/>
                  </a:cubicBezTo>
                  <a:lnTo>
                    <a:pt x="7407" y="11050"/>
                  </a:lnTo>
                  <a:cubicBezTo>
                    <a:pt x="7645" y="11050"/>
                    <a:pt x="7871" y="10931"/>
                    <a:pt x="7990" y="10716"/>
                  </a:cubicBezTo>
                  <a:cubicBezTo>
                    <a:pt x="8097" y="10538"/>
                    <a:pt x="8097" y="10288"/>
                    <a:pt x="7990" y="10085"/>
                  </a:cubicBezTo>
                  <a:lnTo>
                    <a:pt x="5311" y="5049"/>
                  </a:lnTo>
                  <a:cubicBezTo>
                    <a:pt x="5263" y="4977"/>
                    <a:pt x="5252" y="4882"/>
                    <a:pt x="5252" y="4799"/>
                  </a:cubicBezTo>
                  <a:lnTo>
                    <a:pt x="5252" y="1167"/>
                  </a:lnTo>
                  <a:cubicBezTo>
                    <a:pt x="5442" y="1155"/>
                    <a:pt x="5597" y="989"/>
                    <a:pt x="5597" y="798"/>
                  </a:cubicBezTo>
                  <a:lnTo>
                    <a:pt x="5597" y="382"/>
                  </a:lnTo>
                  <a:cubicBezTo>
                    <a:pt x="5597" y="167"/>
                    <a:pt x="5430" y="1"/>
                    <a:pt x="5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4"/>
            <p:cNvSpPr/>
            <p:nvPr/>
          </p:nvSpPr>
          <p:spPr>
            <a:xfrm>
              <a:off x="945688" y="3593691"/>
              <a:ext cx="160485" cy="89736"/>
            </a:xfrm>
            <a:custGeom>
              <a:avLst/>
              <a:gdLst/>
              <a:ahLst/>
              <a:cxnLst/>
              <a:rect l="l" t="t" r="r" b="b"/>
              <a:pathLst>
                <a:path w="5038" h="2817" extrusionOk="0">
                  <a:moveTo>
                    <a:pt x="2535" y="339"/>
                  </a:moveTo>
                  <a:cubicBezTo>
                    <a:pt x="2817" y="339"/>
                    <a:pt x="3097" y="363"/>
                    <a:pt x="3370" y="412"/>
                  </a:cubicBezTo>
                  <a:lnTo>
                    <a:pt x="3513" y="447"/>
                  </a:lnTo>
                  <a:cubicBezTo>
                    <a:pt x="3608" y="459"/>
                    <a:pt x="3668" y="519"/>
                    <a:pt x="3716" y="602"/>
                  </a:cubicBezTo>
                  <a:lnTo>
                    <a:pt x="4680" y="2424"/>
                  </a:lnTo>
                  <a:cubicBezTo>
                    <a:pt x="4692" y="2459"/>
                    <a:pt x="4680" y="2471"/>
                    <a:pt x="4680" y="2483"/>
                  </a:cubicBezTo>
                  <a:cubicBezTo>
                    <a:pt x="4680" y="2495"/>
                    <a:pt x="4668" y="2519"/>
                    <a:pt x="4632" y="2519"/>
                  </a:cubicBezTo>
                  <a:lnTo>
                    <a:pt x="406" y="2519"/>
                  </a:lnTo>
                  <a:cubicBezTo>
                    <a:pt x="382" y="2519"/>
                    <a:pt x="358" y="2495"/>
                    <a:pt x="358" y="2483"/>
                  </a:cubicBezTo>
                  <a:cubicBezTo>
                    <a:pt x="358" y="2471"/>
                    <a:pt x="346" y="2459"/>
                    <a:pt x="358" y="2424"/>
                  </a:cubicBezTo>
                  <a:lnTo>
                    <a:pt x="1334" y="602"/>
                  </a:lnTo>
                  <a:cubicBezTo>
                    <a:pt x="1358" y="507"/>
                    <a:pt x="1430" y="459"/>
                    <a:pt x="1513" y="447"/>
                  </a:cubicBezTo>
                  <a:cubicBezTo>
                    <a:pt x="1847" y="375"/>
                    <a:pt x="2192" y="339"/>
                    <a:pt x="2535" y="339"/>
                  </a:cubicBezTo>
                  <a:close/>
                  <a:moveTo>
                    <a:pt x="2520" y="0"/>
                  </a:moveTo>
                  <a:cubicBezTo>
                    <a:pt x="2155" y="0"/>
                    <a:pt x="1791" y="42"/>
                    <a:pt x="1430" y="126"/>
                  </a:cubicBezTo>
                  <a:cubicBezTo>
                    <a:pt x="1275" y="162"/>
                    <a:pt x="1120" y="281"/>
                    <a:pt x="1037" y="435"/>
                  </a:cubicBezTo>
                  <a:lnTo>
                    <a:pt x="60" y="2269"/>
                  </a:lnTo>
                  <a:cubicBezTo>
                    <a:pt x="1" y="2388"/>
                    <a:pt x="1" y="2531"/>
                    <a:pt x="84" y="2638"/>
                  </a:cubicBezTo>
                  <a:cubicBezTo>
                    <a:pt x="156" y="2757"/>
                    <a:pt x="275" y="2817"/>
                    <a:pt x="406" y="2817"/>
                  </a:cubicBezTo>
                  <a:lnTo>
                    <a:pt x="4632" y="2817"/>
                  </a:lnTo>
                  <a:cubicBezTo>
                    <a:pt x="4763" y="2817"/>
                    <a:pt x="4882" y="2745"/>
                    <a:pt x="4954" y="2638"/>
                  </a:cubicBezTo>
                  <a:cubicBezTo>
                    <a:pt x="5037" y="2519"/>
                    <a:pt x="5037" y="2388"/>
                    <a:pt x="4978" y="2269"/>
                  </a:cubicBezTo>
                  <a:lnTo>
                    <a:pt x="4001" y="435"/>
                  </a:lnTo>
                  <a:cubicBezTo>
                    <a:pt x="3918" y="269"/>
                    <a:pt x="3763" y="162"/>
                    <a:pt x="3585" y="126"/>
                  </a:cubicBezTo>
                  <a:lnTo>
                    <a:pt x="3442" y="90"/>
                  </a:lnTo>
                  <a:cubicBezTo>
                    <a:pt x="3136" y="30"/>
                    <a:pt x="2828" y="0"/>
                    <a:pt x="25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4"/>
            <p:cNvSpPr/>
            <p:nvPr/>
          </p:nvSpPr>
          <p:spPr>
            <a:xfrm>
              <a:off x="1045076" y="3638256"/>
              <a:ext cx="27332" cy="27714"/>
            </a:xfrm>
            <a:custGeom>
              <a:avLst/>
              <a:gdLst/>
              <a:ahLst/>
              <a:cxnLst/>
              <a:rect l="l" t="t" r="r" b="b"/>
              <a:pathLst>
                <a:path w="858" h="870" extrusionOk="0">
                  <a:moveTo>
                    <a:pt x="429" y="310"/>
                  </a:moveTo>
                  <a:cubicBezTo>
                    <a:pt x="488" y="310"/>
                    <a:pt x="548" y="358"/>
                    <a:pt x="548" y="429"/>
                  </a:cubicBezTo>
                  <a:cubicBezTo>
                    <a:pt x="548" y="489"/>
                    <a:pt x="500" y="548"/>
                    <a:pt x="429" y="548"/>
                  </a:cubicBezTo>
                  <a:cubicBezTo>
                    <a:pt x="369" y="548"/>
                    <a:pt x="310" y="501"/>
                    <a:pt x="310" y="429"/>
                  </a:cubicBezTo>
                  <a:cubicBezTo>
                    <a:pt x="322" y="370"/>
                    <a:pt x="369" y="310"/>
                    <a:pt x="429" y="310"/>
                  </a:cubicBezTo>
                  <a:close/>
                  <a:moveTo>
                    <a:pt x="429" y="1"/>
                  </a:moveTo>
                  <a:cubicBezTo>
                    <a:pt x="191" y="1"/>
                    <a:pt x="0" y="191"/>
                    <a:pt x="0" y="429"/>
                  </a:cubicBezTo>
                  <a:cubicBezTo>
                    <a:pt x="0" y="668"/>
                    <a:pt x="191" y="870"/>
                    <a:pt x="429" y="870"/>
                  </a:cubicBezTo>
                  <a:cubicBezTo>
                    <a:pt x="667" y="870"/>
                    <a:pt x="858" y="668"/>
                    <a:pt x="858" y="429"/>
                  </a:cubicBezTo>
                  <a:cubicBezTo>
                    <a:pt x="858" y="191"/>
                    <a:pt x="667" y="1"/>
                    <a:pt x="4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4"/>
            <p:cNvSpPr/>
            <p:nvPr/>
          </p:nvSpPr>
          <p:spPr>
            <a:xfrm>
              <a:off x="976046" y="3643194"/>
              <a:ext cx="28096" cy="27332"/>
            </a:xfrm>
            <a:custGeom>
              <a:avLst/>
              <a:gdLst/>
              <a:ahLst/>
              <a:cxnLst/>
              <a:rect l="l" t="t" r="r" b="b"/>
              <a:pathLst>
                <a:path w="882" h="858" extrusionOk="0">
                  <a:moveTo>
                    <a:pt x="453" y="310"/>
                  </a:moveTo>
                  <a:cubicBezTo>
                    <a:pt x="512" y="310"/>
                    <a:pt x="572" y="346"/>
                    <a:pt x="572" y="429"/>
                  </a:cubicBezTo>
                  <a:cubicBezTo>
                    <a:pt x="572" y="489"/>
                    <a:pt x="524" y="548"/>
                    <a:pt x="453" y="548"/>
                  </a:cubicBezTo>
                  <a:cubicBezTo>
                    <a:pt x="393" y="548"/>
                    <a:pt x="334" y="501"/>
                    <a:pt x="334" y="429"/>
                  </a:cubicBezTo>
                  <a:cubicBezTo>
                    <a:pt x="334" y="358"/>
                    <a:pt x="393" y="310"/>
                    <a:pt x="453" y="310"/>
                  </a:cubicBezTo>
                  <a:close/>
                  <a:moveTo>
                    <a:pt x="453" y="1"/>
                  </a:moveTo>
                  <a:cubicBezTo>
                    <a:pt x="215" y="1"/>
                    <a:pt x="24" y="191"/>
                    <a:pt x="24" y="429"/>
                  </a:cubicBezTo>
                  <a:cubicBezTo>
                    <a:pt x="0" y="667"/>
                    <a:pt x="215" y="858"/>
                    <a:pt x="453" y="858"/>
                  </a:cubicBezTo>
                  <a:cubicBezTo>
                    <a:pt x="691" y="858"/>
                    <a:pt x="881" y="667"/>
                    <a:pt x="881" y="429"/>
                  </a:cubicBezTo>
                  <a:cubicBezTo>
                    <a:pt x="881" y="191"/>
                    <a:pt x="691"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4"/>
            <p:cNvSpPr/>
            <p:nvPr/>
          </p:nvSpPr>
          <p:spPr>
            <a:xfrm>
              <a:off x="1004493" y="3613218"/>
              <a:ext cx="31505" cy="31154"/>
            </a:xfrm>
            <a:custGeom>
              <a:avLst/>
              <a:gdLst/>
              <a:ahLst/>
              <a:cxnLst/>
              <a:rect l="l" t="t" r="r" b="b"/>
              <a:pathLst>
                <a:path w="989" h="978" extrusionOk="0">
                  <a:moveTo>
                    <a:pt x="500" y="322"/>
                  </a:moveTo>
                  <a:cubicBezTo>
                    <a:pt x="584" y="322"/>
                    <a:pt x="655" y="406"/>
                    <a:pt x="655" y="489"/>
                  </a:cubicBezTo>
                  <a:cubicBezTo>
                    <a:pt x="655" y="584"/>
                    <a:pt x="584" y="656"/>
                    <a:pt x="500" y="656"/>
                  </a:cubicBezTo>
                  <a:cubicBezTo>
                    <a:pt x="405" y="656"/>
                    <a:pt x="334" y="584"/>
                    <a:pt x="334" y="489"/>
                  </a:cubicBezTo>
                  <a:cubicBezTo>
                    <a:pt x="334" y="406"/>
                    <a:pt x="405" y="322"/>
                    <a:pt x="500" y="322"/>
                  </a:cubicBezTo>
                  <a:close/>
                  <a:moveTo>
                    <a:pt x="500" y="1"/>
                  </a:moveTo>
                  <a:cubicBezTo>
                    <a:pt x="227" y="1"/>
                    <a:pt x="0" y="227"/>
                    <a:pt x="0" y="489"/>
                  </a:cubicBezTo>
                  <a:cubicBezTo>
                    <a:pt x="0" y="763"/>
                    <a:pt x="227" y="977"/>
                    <a:pt x="500" y="977"/>
                  </a:cubicBezTo>
                  <a:cubicBezTo>
                    <a:pt x="762" y="977"/>
                    <a:pt x="989" y="763"/>
                    <a:pt x="989" y="489"/>
                  </a:cubicBezTo>
                  <a:cubicBezTo>
                    <a:pt x="989" y="227"/>
                    <a:pt x="762" y="1"/>
                    <a:pt x="5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4"/>
            <p:cNvSpPr/>
            <p:nvPr/>
          </p:nvSpPr>
          <p:spPr>
            <a:xfrm>
              <a:off x="991209" y="3555975"/>
              <a:ext cx="31505" cy="31122"/>
            </a:xfrm>
            <a:custGeom>
              <a:avLst/>
              <a:gdLst/>
              <a:ahLst/>
              <a:cxnLst/>
              <a:rect l="l" t="t" r="r" b="b"/>
              <a:pathLst>
                <a:path w="989" h="977" extrusionOk="0">
                  <a:moveTo>
                    <a:pt x="513" y="322"/>
                  </a:moveTo>
                  <a:cubicBezTo>
                    <a:pt x="596" y="322"/>
                    <a:pt x="679" y="393"/>
                    <a:pt x="679" y="488"/>
                  </a:cubicBezTo>
                  <a:cubicBezTo>
                    <a:pt x="679" y="572"/>
                    <a:pt x="596" y="655"/>
                    <a:pt x="513" y="655"/>
                  </a:cubicBezTo>
                  <a:cubicBezTo>
                    <a:pt x="417" y="655"/>
                    <a:pt x="346" y="572"/>
                    <a:pt x="346" y="488"/>
                  </a:cubicBezTo>
                  <a:cubicBezTo>
                    <a:pt x="346" y="393"/>
                    <a:pt x="417" y="322"/>
                    <a:pt x="513" y="322"/>
                  </a:cubicBezTo>
                  <a:close/>
                  <a:moveTo>
                    <a:pt x="501" y="0"/>
                  </a:moveTo>
                  <a:cubicBezTo>
                    <a:pt x="227" y="0"/>
                    <a:pt x="1" y="214"/>
                    <a:pt x="1" y="488"/>
                  </a:cubicBezTo>
                  <a:cubicBezTo>
                    <a:pt x="1" y="750"/>
                    <a:pt x="227" y="976"/>
                    <a:pt x="501" y="976"/>
                  </a:cubicBezTo>
                  <a:cubicBezTo>
                    <a:pt x="763" y="976"/>
                    <a:pt x="989" y="750"/>
                    <a:pt x="989" y="488"/>
                  </a:cubicBezTo>
                  <a:cubicBezTo>
                    <a:pt x="989" y="214"/>
                    <a:pt x="763" y="0"/>
                    <a:pt x="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4"/>
            <p:cNvSpPr/>
            <p:nvPr/>
          </p:nvSpPr>
          <p:spPr>
            <a:xfrm>
              <a:off x="1023447" y="3528261"/>
              <a:ext cx="31505" cy="31154"/>
            </a:xfrm>
            <a:custGeom>
              <a:avLst/>
              <a:gdLst/>
              <a:ahLst/>
              <a:cxnLst/>
              <a:rect l="l" t="t" r="r" b="b"/>
              <a:pathLst>
                <a:path w="989" h="978" extrusionOk="0">
                  <a:moveTo>
                    <a:pt x="501" y="311"/>
                  </a:moveTo>
                  <a:cubicBezTo>
                    <a:pt x="584" y="311"/>
                    <a:pt x="655" y="394"/>
                    <a:pt x="655" y="477"/>
                  </a:cubicBezTo>
                  <a:cubicBezTo>
                    <a:pt x="655" y="572"/>
                    <a:pt x="584" y="644"/>
                    <a:pt x="501" y="644"/>
                  </a:cubicBezTo>
                  <a:cubicBezTo>
                    <a:pt x="405" y="644"/>
                    <a:pt x="334" y="572"/>
                    <a:pt x="334" y="477"/>
                  </a:cubicBezTo>
                  <a:cubicBezTo>
                    <a:pt x="334" y="394"/>
                    <a:pt x="405" y="311"/>
                    <a:pt x="501" y="311"/>
                  </a:cubicBezTo>
                  <a:close/>
                  <a:moveTo>
                    <a:pt x="501" y="1"/>
                  </a:moveTo>
                  <a:cubicBezTo>
                    <a:pt x="227" y="1"/>
                    <a:pt x="1" y="215"/>
                    <a:pt x="1" y="489"/>
                  </a:cubicBezTo>
                  <a:cubicBezTo>
                    <a:pt x="1" y="763"/>
                    <a:pt x="227" y="977"/>
                    <a:pt x="501" y="977"/>
                  </a:cubicBezTo>
                  <a:cubicBezTo>
                    <a:pt x="763" y="977"/>
                    <a:pt x="989" y="763"/>
                    <a:pt x="989" y="489"/>
                  </a:cubicBezTo>
                  <a:cubicBezTo>
                    <a:pt x="989" y="227"/>
                    <a:pt x="763" y="1"/>
                    <a:pt x="5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4"/>
            <p:cNvSpPr/>
            <p:nvPr/>
          </p:nvSpPr>
          <p:spPr>
            <a:xfrm>
              <a:off x="1008284" y="3488442"/>
              <a:ext cx="28096" cy="27714"/>
            </a:xfrm>
            <a:custGeom>
              <a:avLst/>
              <a:gdLst/>
              <a:ahLst/>
              <a:cxnLst/>
              <a:rect l="l" t="t" r="r" b="b"/>
              <a:pathLst>
                <a:path w="882" h="870" extrusionOk="0">
                  <a:moveTo>
                    <a:pt x="441" y="310"/>
                  </a:moveTo>
                  <a:cubicBezTo>
                    <a:pt x="500" y="310"/>
                    <a:pt x="560" y="358"/>
                    <a:pt x="560" y="429"/>
                  </a:cubicBezTo>
                  <a:cubicBezTo>
                    <a:pt x="560" y="513"/>
                    <a:pt x="512" y="548"/>
                    <a:pt x="441" y="548"/>
                  </a:cubicBezTo>
                  <a:cubicBezTo>
                    <a:pt x="381" y="548"/>
                    <a:pt x="322" y="513"/>
                    <a:pt x="322" y="429"/>
                  </a:cubicBezTo>
                  <a:cubicBezTo>
                    <a:pt x="322" y="370"/>
                    <a:pt x="358" y="310"/>
                    <a:pt x="441" y="310"/>
                  </a:cubicBezTo>
                  <a:close/>
                  <a:moveTo>
                    <a:pt x="441" y="1"/>
                  </a:moveTo>
                  <a:cubicBezTo>
                    <a:pt x="203" y="1"/>
                    <a:pt x="0" y="191"/>
                    <a:pt x="0" y="429"/>
                  </a:cubicBezTo>
                  <a:cubicBezTo>
                    <a:pt x="0" y="668"/>
                    <a:pt x="203" y="870"/>
                    <a:pt x="441" y="870"/>
                  </a:cubicBezTo>
                  <a:cubicBezTo>
                    <a:pt x="679" y="870"/>
                    <a:pt x="870" y="668"/>
                    <a:pt x="870" y="429"/>
                  </a:cubicBezTo>
                  <a:cubicBezTo>
                    <a:pt x="881" y="191"/>
                    <a:pt x="691" y="1"/>
                    <a:pt x="4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34"/>
          <p:cNvGrpSpPr/>
          <p:nvPr/>
        </p:nvGrpSpPr>
        <p:grpSpPr>
          <a:xfrm>
            <a:off x="3543677" y="1558885"/>
            <a:ext cx="398046" cy="383945"/>
            <a:chOff x="1284212" y="1963766"/>
            <a:chExt cx="379489" cy="366046"/>
          </a:xfrm>
        </p:grpSpPr>
        <p:sp>
          <p:nvSpPr>
            <p:cNvPr id="300" name="Google Shape;300;p34"/>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4"/>
          <p:cNvGrpSpPr/>
          <p:nvPr/>
        </p:nvGrpSpPr>
        <p:grpSpPr>
          <a:xfrm>
            <a:off x="5247117" y="1566448"/>
            <a:ext cx="292428" cy="368809"/>
            <a:chOff x="8010427" y="3348503"/>
            <a:chExt cx="278795" cy="351615"/>
          </a:xfrm>
        </p:grpSpPr>
        <p:sp>
          <p:nvSpPr>
            <p:cNvPr id="303" name="Google Shape;303;p34"/>
            <p:cNvSpPr/>
            <p:nvPr/>
          </p:nvSpPr>
          <p:spPr>
            <a:xfrm>
              <a:off x="8010427" y="3348503"/>
              <a:ext cx="278795" cy="351615"/>
            </a:xfrm>
            <a:custGeom>
              <a:avLst/>
              <a:gdLst/>
              <a:ahLst/>
              <a:cxnLst/>
              <a:rect l="l" t="t" r="r" b="b"/>
              <a:pathLst>
                <a:path w="8752" h="11038" extrusionOk="0">
                  <a:moveTo>
                    <a:pt x="6216" y="322"/>
                  </a:moveTo>
                  <a:cubicBezTo>
                    <a:pt x="6323" y="322"/>
                    <a:pt x="6406" y="405"/>
                    <a:pt x="6406" y="512"/>
                  </a:cubicBezTo>
                  <a:lnTo>
                    <a:pt x="6406" y="1215"/>
                  </a:lnTo>
                  <a:cubicBezTo>
                    <a:pt x="6406" y="1310"/>
                    <a:pt x="6323" y="1405"/>
                    <a:pt x="6216" y="1405"/>
                  </a:cubicBezTo>
                  <a:lnTo>
                    <a:pt x="5311" y="1405"/>
                  </a:lnTo>
                  <a:cubicBezTo>
                    <a:pt x="5216" y="1405"/>
                    <a:pt x="5144" y="1477"/>
                    <a:pt x="5144" y="1572"/>
                  </a:cubicBezTo>
                  <a:cubicBezTo>
                    <a:pt x="5144" y="1893"/>
                    <a:pt x="4882" y="2144"/>
                    <a:pt x="4561" y="2144"/>
                  </a:cubicBezTo>
                  <a:lnTo>
                    <a:pt x="4203" y="2144"/>
                  </a:lnTo>
                  <a:cubicBezTo>
                    <a:pt x="3882" y="2144"/>
                    <a:pt x="3632" y="1882"/>
                    <a:pt x="3632" y="1572"/>
                  </a:cubicBezTo>
                  <a:cubicBezTo>
                    <a:pt x="3632" y="1477"/>
                    <a:pt x="3549" y="1405"/>
                    <a:pt x="3465" y="1405"/>
                  </a:cubicBezTo>
                  <a:lnTo>
                    <a:pt x="2560" y="1405"/>
                  </a:lnTo>
                  <a:cubicBezTo>
                    <a:pt x="2453" y="1405"/>
                    <a:pt x="2358" y="1310"/>
                    <a:pt x="2358" y="1215"/>
                  </a:cubicBezTo>
                  <a:lnTo>
                    <a:pt x="2346" y="512"/>
                  </a:lnTo>
                  <a:cubicBezTo>
                    <a:pt x="2346" y="405"/>
                    <a:pt x="2441" y="322"/>
                    <a:pt x="2537" y="322"/>
                  </a:cubicBezTo>
                  <a:close/>
                  <a:moveTo>
                    <a:pt x="2525" y="0"/>
                  </a:moveTo>
                  <a:cubicBezTo>
                    <a:pt x="2239" y="0"/>
                    <a:pt x="2025" y="227"/>
                    <a:pt x="2025" y="512"/>
                  </a:cubicBezTo>
                  <a:lnTo>
                    <a:pt x="632" y="512"/>
                  </a:lnTo>
                  <a:cubicBezTo>
                    <a:pt x="274" y="512"/>
                    <a:pt x="1" y="798"/>
                    <a:pt x="1" y="1143"/>
                  </a:cubicBezTo>
                  <a:lnTo>
                    <a:pt x="1" y="7656"/>
                  </a:lnTo>
                  <a:cubicBezTo>
                    <a:pt x="1" y="7739"/>
                    <a:pt x="72" y="7823"/>
                    <a:pt x="155" y="7823"/>
                  </a:cubicBezTo>
                  <a:cubicBezTo>
                    <a:pt x="251" y="7823"/>
                    <a:pt x="322" y="7739"/>
                    <a:pt x="322" y="7656"/>
                  </a:cubicBezTo>
                  <a:lnTo>
                    <a:pt x="322" y="1143"/>
                  </a:lnTo>
                  <a:cubicBezTo>
                    <a:pt x="322" y="965"/>
                    <a:pt x="477" y="822"/>
                    <a:pt x="655" y="822"/>
                  </a:cubicBezTo>
                  <a:lnTo>
                    <a:pt x="1036" y="822"/>
                  </a:lnTo>
                  <a:lnTo>
                    <a:pt x="1036" y="9918"/>
                  </a:lnTo>
                  <a:cubicBezTo>
                    <a:pt x="1036" y="10002"/>
                    <a:pt x="1108" y="10085"/>
                    <a:pt x="1203" y="10085"/>
                  </a:cubicBezTo>
                  <a:lnTo>
                    <a:pt x="7573" y="10085"/>
                  </a:lnTo>
                  <a:cubicBezTo>
                    <a:pt x="7656" y="10085"/>
                    <a:pt x="7728" y="10002"/>
                    <a:pt x="7728" y="9918"/>
                  </a:cubicBezTo>
                  <a:lnTo>
                    <a:pt x="7728" y="822"/>
                  </a:lnTo>
                  <a:lnTo>
                    <a:pt x="8121" y="822"/>
                  </a:lnTo>
                  <a:cubicBezTo>
                    <a:pt x="8299" y="822"/>
                    <a:pt x="8442" y="965"/>
                    <a:pt x="8442" y="1143"/>
                  </a:cubicBezTo>
                  <a:lnTo>
                    <a:pt x="8442" y="10395"/>
                  </a:lnTo>
                  <a:cubicBezTo>
                    <a:pt x="8442" y="10573"/>
                    <a:pt x="8299" y="10716"/>
                    <a:pt x="8121" y="10716"/>
                  </a:cubicBezTo>
                  <a:lnTo>
                    <a:pt x="667" y="10716"/>
                  </a:lnTo>
                  <a:cubicBezTo>
                    <a:pt x="489" y="10716"/>
                    <a:pt x="334" y="10573"/>
                    <a:pt x="334" y="10395"/>
                  </a:cubicBezTo>
                  <a:lnTo>
                    <a:pt x="334" y="8418"/>
                  </a:lnTo>
                  <a:cubicBezTo>
                    <a:pt x="334" y="8323"/>
                    <a:pt x="263" y="8251"/>
                    <a:pt x="167" y="8251"/>
                  </a:cubicBezTo>
                  <a:cubicBezTo>
                    <a:pt x="84" y="8251"/>
                    <a:pt x="12" y="8323"/>
                    <a:pt x="12" y="8418"/>
                  </a:cubicBezTo>
                  <a:lnTo>
                    <a:pt x="12" y="10395"/>
                  </a:lnTo>
                  <a:cubicBezTo>
                    <a:pt x="12" y="10752"/>
                    <a:pt x="298" y="11037"/>
                    <a:pt x="644" y="11037"/>
                  </a:cubicBezTo>
                  <a:lnTo>
                    <a:pt x="8109" y="11037"/>
                  </a:lnTo>
                  <a:cubicBezTo>
                    <a:pt x="8466" y="11037"/>
                    <a:pt x="8740" y="10752"/>
                    <a:pt x="8740" y="10395"/>
                  </a:cubicBezTo>
                  <a:lnTo>
                    <a:pt x="8740" y="1143"/>
                  </a:lnTo>
                  <a:cubicBezTo>
                    <a:pt x="8752" y="810"/>
                    <a:pt x="8454" y="512"/>
                    <a:pt x="8109" y="512"/>
                  </a:cubicBezTo>
                  <a:lnTo>
                    <a:pt x="7299" y="512"/>
                  </a:lnTo>
                  <a:cubicBezTo>
                    <a:pt x="7216" y="512"/>
                    <a:pt x="7144" y="584"/>
                    <a:pt x="7144" y="679"/>
                  </a:cubicBezTo>
                  <a:cubicBezTo>
                    <a:pt x="7144" y="762"/>
                    <a:pt x="7216" y="834"/>
                    <a:pt x="7299" y="834"/>
                  </a:cubicBezTo>
                  <a:lnTo>
                    <a:pt x="7406" y="834"/>
                  </a:lnTo>
                  <a:lnTo>
                    <a:pt x="7406" y="9764"/>
                  </a:lnTo>
                  <a:lnTo>
                    <a:pt x="1370" y="9764"/>
                  </a:lnTo>
                  <a:lnTo>
                    <a:pt x="1370" y="834"/>
                  </a:lnTo>
                  <a:lnTo>
                    <a:pt x="2037" y="834"/>
                  </a:lnTo>
                  <a:lnTo>
                    <a:pt x="2037" y="1215"/>
                  </a:lnTo>
                  <a:cubicBezTo>
                    <a:pt x="2037" y="1489"/>
                    <a:pt x="2263" y="1715"/>
                    <a:pt x="2537" y="1715"/>
                  </a:cubicBezTo>
                  <a:lnTo>
                    <a:pt x="3299" y="1715"/>
                  </a:lnTo>
                  <a:cubicBezTo>
                    <a:pt x="3370" y="2132"/>
                    <a:pt x="3751" y="2465"/>
                    <a:pt x="4192" y="2465"/>
                  </a:cubicBezTo>
                  <a:lnTo>
                    <a:pt x="4549" y="2465"/>
                  </a:lnTo>
                  <a:cubicBezTo>
                    <a:pt x="5001" y="2465"/>
                    <a:pt x="5370" y="2132"/>
                    <a:pt x="5442" y="1715"/>
                  </a:cubicBezTo>
                  <a:lnTo>
                    <a:pt x="6204" y="1715"/>
                  </a:lnTo>
                  <a:cubicBezTo>
                    <a:pt x="6489" y="1715"/>
                    <a:pt x="6704" y="1489"/>
                    <a:pt x="6704" y="1215"/>
                  </a:cubicBezTo>
                  <a:lnTo>
                    <a:pt x="6704" y="512"/>
                  </a:lnTo>
                  <a:cubicBezTo>
                    <a:pt x="6704" y="227"/>
                    <a:pt x="6489" y="0"/>
                    <a:pt x="62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a:off x="8078692" y="3438653"/>
              <a:ext cx="142264" cy="100216"/>
            </a:xfrm>
            <a:custGeom>
              <a:avLst/>
              <a:gdLst/>
              <a:ahLst/>
              <a:cxnLst/>
              <a:rect l="l" t="t" r="r" b="b"/>
              <a:pathLst>
                <a:path w="4466" h="3146" extrusionOk="0">
                  <a:moveTo>
                    <a:pt x="2742" y="1"/>
                  </a:moveTo>
                  <a:cubicBezTo>
                    <a:pt x="2676" y="1"/>
                    <a:pt x="2609" y="43"/>
                    <a:pt x="2584" y="123"/>
                  </a:cubicBezTo>
                  <a:lnTo>
                    <a:pt x="1989" y="2433"/>
                  </a:lnTo>
                  <a:lnTo>
                    <a:pt x="1429" y="778"/>
                  </a:lnTo>
                  <a:cubicBezTo>
                    <a:pt x="1403" y="705"/>
                    <a:pt x="1335" y="665"/>
                    <a:pt x="1268" y="665"/>
                  </a:cubicBezTo>
                  <a:cubicBezTo>
                    <a:pt x="1216" y="665"/>
                    <a:pt x="1163" y="690"/>
                    <a:pt x="1132" y="742"/>
                  </a:cubicBezTo>
                  <a:lnTo>
                    <a:pt x="656" y="1600"/>
                  </a:lnTo>
                  <a:lnTo>
                    <a:pt x="155" y="1600"/>
                  </a:lnTo>
                  <a:cubicBezTo>
                    <a:pt x="72" y="1600"/>
                    <a:pt x="1" y="1671"/>
                    <a:pt x="1" y="1754"/>
                  </a:cubicBezTo>
                  <a:cubicBezTo>
                    <a:pt x="1" y="1850"/>
                    <a:pt x="72" y="1921"/>
                    <a:pt x="155" y="1921"/>
                  </a:cubicBezTo>
                  <a:lnTo>
                    <a:pt x="739" y="1921"/>
                  </a:lnTo>
                  <a:cubicBezTo>
                    <a:pt x="798" y="1921"/>
                    <a:pt x="846" y="1897"/>
                    <a:pt x="894" y="1838"/>
                  </a:cubicBezTo>
                  <a:lnTo>
                    <a:pt x="1227" y="1219"/>
                  </a:lnTo>
                  <a:lnTo>
                    <a:pt x="1858" y="3040"/>
                  </a:lnTo>
                  <a:cubicBezTo>
                    <a:pt x="1887" y="3110"/>
                    <a:pt x="1951" y="3146"/>
                    <a:pt x="2013" y="3146"/>
                  </a:cubicBezTo>
                  <a:cubicBezTo>
                    <a:pt x="2079" y="3146"/>
                    <a:pt x="2143" y="3107"/>
                    <a:pt x="2168" y="3028"/>
                  </a:cubicBezTo>
                  <a:lnTo>
                    <a:pt x="2763" y="683"/>
                  </a:lnTo>
                  <a:lnTo>
                    <a:pt x="3168" y="1802"/>
                  </a:lnTo>
                  <a:cubicBezTo>
                    <a:pt x="3192" y="1861"/>
                    <a:pt x="3251" y="1909"/>
                    <a:pt x="3311" y="1909"/>
                  </a:cubicBezTo>
                  <a:lnTo>
                    <a:pt x="4287" y="1909"/>
                  </a:lnTo>
                  <a:cubicBezTo>
                    <a:pt x="4370" y="1909"/>
                    <a:pt x="4442" y="1838"/>
                    <a:pt x="4442" y="1742"/>
                  </a:cubicBezTo>
                  <a:cubicBezTo>
                    <a:pt x="4466" y="1671"/>
                    <a:pt x="4382" y="1600"/>
                    <a:pt x="4299" y="1600"/>
                  </a:cubicBezTo>
                  <a:lnTo>
                    <a:pt x="3454" y="1600"/>
                  </a:lnTo>
                  <a:lnTo>
                    <a:pt x="2894" y="111"/>
                  </a:lnTo>
                  <a:cubicBezTo>
                    <a:pt x="2865" y="37"/>
                    <a:pt x="2804" y="1"/>
                    <a:pt x="2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4"/>
            <p:cNvSpPr/>
            <p:nvPr/>
          </p:nvSpPr>
          <p:spPr>
            <a:xfrm>
              <a:off x="8079074" y="3574928"/>
              <a:ext cx="141882" cy="10257"/>
            </a:xfrm>
            <a:custGeom>
              <a:avLst/>
              <a:gdLst/>
              <a:ahLst/>
              <a:cxnLst/>
              <a:rect l="l" t="t" r="r" b="b"/>
              <a:pathLst>
                <a:path w="4454" h="322" extrusionOk="0">
                  <a:moveTo>
                    <a:pt x="167" y="0"/>
                  </a:moveTo>
                  <a:cubicBezTo>
                    <a:pt x="72" y="0"/>
                    <a:pt x="1" y="72"/>
                    <a:pt x="1" y="155"/>
                  </a:cubicBezTo>
                  <a:cubicBezTo>
                    <a:pt x="1" y="250"/>
                    <a:pt x="72" y="322"/>
                    <a:pt x="167" y="322"/>
                  </a:cubicBezTo>
                  <a:lnTo>
                    <a:pt x="4287" y="322"/>
                  </a:lnTo>
                  <a:cubicBezTo>
                    <a:pt x="4370" y="322"/>
                    <a:pt x="4454" y="250"/>
                    <a:pt x="4454" y="155"/>
                  </a:cubicBezTo>
                  <a:cubicBezTo>
                    <a:pt x="4454" y="72"/>
                    <a:pt x="4370" y="0"/>
                    <a:pt x="42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4"/>
            <p:cNvSpPr/>
            <p:nvPr/>
          </p:nvSpPr>
          <p:spPr>
            <a:xfrm>
              <a:off x="8079074" y="3619685"/>
              <a:ext cx="141882" cy="10640"/>
            </a:xfrm>
            <a:custGeom>
              <a:avLst/>
              <a:gdLst/>
              <a:ahLst/>
              <a:cxnLst/>
              <a:rect l="l" t="t" r="r" b="b"/>
              <a:pathLst>
                <a:path w="4454" h="334" extrusionOk="0">
                  <a:moveTo>
                    <a:pt x="167" y="0"/>
                  </a:moveTo>
                  <a:cubicBezTo>
                    <a:pt x="72" y="0"/>
                    <a:pt x="1" y="84"/>
                    <a:pt x="1" y="167"/>
                  </a:cubicBezTo>
                  <a:cubicBezTo>
                    <a:pt x="1" y="262"/>
                    <a:pt x="72" y="334"/>
                    <a:pt x="167" y="334"/>
                  </a:cubicBezTo>
                  <a:lnTo>
                    <a:pt x="4287" y="334"/>
                  </a:lnTo>
                  <a:cubicBezTo>
                    <a:pt x="4370" y="334"/>
                    <a:pt x="4454" y="262"/>
                    <a:pt x="4454" y="167"/>
                  </a:cubicBezTo>
                  <a:cubicBezTo>
                    <a:pt x="4454" y="84"/>
                    <a:pt x="4370" y="0"/>
                    <a:pt x="42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6"/>
                                        </p:tgtEl>
                                        <p:attrNameLst>
                                          <p:attrName>style.visibility</p:attrName>
                                        </p:attrNameLst>
                                      </p:cBhvr>
                                      <p:to>
                                        <p:strVal val="visible"/>
                                      </p:to>
                                    </p:set>
                                    <p:anim calcmode="lin" valueType="num">
                                      <p:cBhvr additive="base">
                                        <p:cTn id="7" dur="500" fill="hold"/>
                                        <p:tgtEl>
                                          <p:spTgt spid="276"/>
                                        </p:tgtEl>
                                        <p:attrNameLst>
                                          <p:attrName>ppt_x</p:attrName>
                                        </p:attrNameLst>
                                      </p:cBhvr>
                                      <p:tavLst>
                                        <p:tav tm="0">
                                          <p:val>
                                            <p:strVal val="#ppt_x"/>
                                          </p:val>
                                        </p:tav>
                                        <p:tav tm="100000">
                                          <p:val>
                                            <p:strVal val="#ppt_x"/>
                                          </p:val>
                                        </p:tav>
                                      </p:tavLst>
                                    </p:anim>
                                    <p:anim calcmode="lin" valueType="num">
                                      <p:cBhvr additive="base">
                                        <p:cTn id="8" dur="500" fill="hold"/>
                                        <p:tgtEl>
                                          <p:spTgt spid="27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0"/>
                                        </p:tgtEl>
                                        <p:attrNameLst>
                                          <p:attrName>style.visibility</p:attrName>
                                        </p:attrNameLst>
                                      </p:cBhvr>
                                      <p:to>
                                        <p:strVal val="visible"/>
                                      </p:to>
                                    </p:set>
                                    <p:anim calcmode="lin" valueType="num">
                                      <p:cBhvr additive="base">
                                        <p:cTn id="13" dur="500" fill="hold"/>
                                        <p:tgtEl>
                                          <p:spTgt spid="270"/>
                                        </p:tgtEl>
                                        <p:attrNameLst>
                                          <p:attrName>ppt_x</p:attrName>
                                        </p:attrNameLst>
                                      </p:cBhvr>
                                      <p:tavLst>
                                        <p:tav tm="0">
                                          <p:val>
                                            <p:strVal val="#ppt_x"/>
                                          </p:val>
                                        </p:tav>
                                        <p:tav tm="100000">
                                          <p:val>
                                            <p:strVal val="#ppt_x"/>
                                          </p:val>
                                        </p:tav>
                                      </p:tavLst>
                                    </p:anim>
                                    <p:anim calcmode="lin" valueType="num">
                                      <p:cBhvr additive="base">
                                        <p:cTn id="14" dur="500" fill="hold"/>
                                        <p:tgtEl>
                                          <p:spTgt spid="27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3"/>
                                        </p:tgtEl>
                                        <p:attrNameLst>
                                          <p:attrName>style.visibility</p:attrName>
                                        </p:attrNameLst>
                                      </p:cBhvr>
                                      <p:to>
                                        <p:strVal val="visible"/>
                                      </p:to>
                                    </p:set>
                                    <p:anim calcmode="lin" valueType="num">
                                      <p:cBhvr additive="base">
                                        <p:cTn id="19" dur="500" fill="hold"/>
                                        <p:tgtEl>
                                          <p:spTgt spid="273"/>
                                        </p:tgtEl>
                                        <p:attrNameLst>
                                          <p:attrName>ppt_x</p:attrName>
                                        </p:attrNameLst>
                                      </p:cBhvr>
                                      <p:tavLst>
                                        <p:tav tm="0">
                                          <p:val>
                                            <p:strVal val="#ppt_x"/>
                                          </p:val>
                                        </p:tav>
                                        <p:tav tm="100000">
                                          <p:val>
                                            <p:strVal val="#ppt_x"/>
                                          </p:val>
                                        </p:tav>
                                      </p:tavLst>
                                    </p:anim>
                                    <p:anim calcmode="lin" valueType="num">
                                      <p:cBhvr additive="base">
                                        <p:cTn id="20" dur="500" fill="hold"/>
                                        <p:tgtEl>
                                          <p:spTgt spid="27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9"/>
                                        </p:tgtEl>
                                        <p:attrNameLst>
                                          <p:attrName>style.visibility</p:attrName>
                                        </p:attrNameLst>
                                      </p:cBhvr>
                                      <p:to>
                                        <p:strVal val="visible"/>
                                      </p:to>
                                    </p:set>
                                    <p:anim calcmode="lin" valueType="num">
                                      <p:cBhvr additive="base">
                                        <p:cTn id="25" dur="500" fill="hold"/>
                                        <p:tgtEl>
                                          <p:spTgt spid="279"/>
                                        </p:tgtEl>
                                        <p:attrNameLst>
                                          <p:attrName>ppt_x</p:attrName>
                                        </p:attrNameLst>
                                      </p:cBhvr>
                                      <p:tavLst>
                                        <p:tav tm="0">
                                          <p:val>
                                            <p:strVal val="#ppt_x"/>
                                          </p:val>
                                        </p:tav>
                                        <p:tav tm="100000">
                                          <p:val>
                                            <p:strVal val="#ppt_x"/>
                                          </p:val>
                                        </p:tav>
                                      </p:tavLst>
                                    </p:anim>
                                    <p:anim calcmode="lin" valueType="num">
                                      <p:cBhvr additive="base">
                                        <p:cTn id="26" dur="500" fill="hold"/>
                                        <p:tgtEl>
                                          <p:spTgt spid="2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 grpId="0"/>
      <p:bldP spid="273" grpId="0"/>
      <p:bldP spid="276" grpId="0"/>
      <p:bldP spid="27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6"/>
          <p:cNvSpPr txBox="1">
            <a:spLocks noGrp="1"/>
          </p:cNvSpPr>
          <p:nvPr>
            <p:ph type="title"/>
          </p:nvPr>
        </p:nvSpPr>
        <p:spPr>
          <a:xfrm>
            <a:off x="721175" y="543575"/>
            <a:ext cx="7701600" cy="474000"/>
          </a:xfrm>
          <a:prstGeom prst="rect">
            <a:avLst/>
          </a:prstGeom>
        </p:spPr>
        <p:txBody>
          <a:bodyPr spcFirstLastPara="1" wrap="square" lIns="91425" tIns="91425" rIns="91425" bIns="91425" anchor="ctr" anchorCtr="0">
            <a:noAutofit/>
          </a:bodyPr>
          <a:lstStyle/>
          <a:p>
            <a:r>
              <a:rPr lang="en-US" b="1" u="sng" dirty="0"/>
              <a:t>Limitations and Drawbacks:</a:t>
            </a:r>
            <a:endParaRPr dirty="0"/>
          </a:p>
        </p:txBody>
      </p:sp>
      <p:sp>
        <p:nvSpPr>
          <p:cNvPr id="326" name="Google Shape;326;p36"/>
          <p:cNvSpPr txBox="1">
            <a:spLocks noGrp="1"/>
          </p:cNvSpPr>
          <p:nvPr>
            <p:ph type="body" idx="1"/>
          </p:nvPr>
        </p:nvSpPr>
        <p:spPr>
          <a:xfrm>
            <a:off x="721175" y="1500900"/>
            <a:ext cx="7701600" cy="2141700"/>
          </a:xfrm>
          <a:prstGeom prst="rect">
            <a:avLst/>
          </a:prstGeom>
        </p:spPr>
        <p:txBody>
          <a:bodyPr spcFirstLastPara="1" wrap="square" lIns="91425" tIns="91425" rIns="91425" bIns="91425" anchor="t" anchorCtr="0">
            <a:noAutofit/>
          </a:bodyPr>
          <a:lstStyle/>
          <a:p>
            <a:r>
              <a:rPr lang="en-US" dirty="0"/>
              <a:t>It’s important to understand that no OCR system is perfect!</a:t>
            </a:r>
          </a:p>
          <a:p>
            <a:r>
              <a:rPr lang="en-US" dirty="0"/>
              <a:t>There is no such thing as a perfect OCR engine, especially in real-world conditions. And furthermore, expecting 100% accurate Optical Character Recognition is simply unrealistic.</a:t>
            </a:r>
          </a:p>
          <a:p>
            <a:r>
              <a:rPr lang="en-US" dirty="0"/>
              <a:t>As we found out, our OpenCV OCR system worked in well in some images, it failed in others.</a:t>
            </a:r>
          </a:p>
          <a:p>
            <a:r>
              <a:rPr lang="en-US" dirty="0"/>
              <a:t>There are two primary reasons we will see our text recognition pipeline fail:</a:t>
            </a:r>
          </a:p>
          <a:p>
            <a:pPr lvl="1"/>
            <a:r>
              <a:rPr lang="en-US" dirty="0"/>
              <a:t>The text is skewed/rotated.</a:t>
            </a:r>
          </a:p>
          <a:p>
            <a:pPr lvl="1"/>
            <a:r>
              <a:rPr lang="en-US" dirty="0"/>
              <a:t>The font of the text itself is not like what the Tesseract model was trained on.</a:t>
            </a:r>
          </a:p>
          <a:p>
            <a:pPr marL="0" lvl="0" indent="0" algn="l" rtl="0">
              <a:spcBef>
                <a:spcPts val="0"/>
              </a:spcBef>
              <a:spcAft>
                <a:spcPts val="0"/>
              </a:spcAft>
              <a:buNone/>
            </a:pPr>
            <a:endParaRPr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D4D76-F492-3042-AB7F-1D4A85A6EBC1}"/>
              </a:ext>
            </a:extLst>
          </p:cNvPr>
          <p:cNvSpPr>
            <a:spLocks noGrp="1"/>
          </p:cNvSpPr>
          <p:nvPr>
            <p:ph type="title"/>
          </p:nvPr>
        </p:nvSpPr>
        <p:spPr/>
        <p:txBody>
          <a:bodyPr/>
          <a:lstStyle/>
          <a:p>
            <a:r>
              <a:rPr lang="en-US" dirty="0"/>
              <a:t>Process of Database Design</a:t>
            </a:r>
          </a:p>
        </p:txBody>
      </p:sp>
      <p:sp>
        <p:nvSpPr>
          <p:cNvPr id="3" name="Content Placeholder 2">
            <a:extLst>
              <a:ext uri="{FF2B5EF4-FFF2-40B4-BE49-F238E27FC236}">
                <a16:creationId xmlns:a16="http://schemas.microsoft.com/office/drawing/2014/main" id="{03A97DC7-D5C6-C247-8DE4-3005BE02FF17}"/>
              </a:ext>
            </a:extLst>
          </p:cNvPr>
          <p:cNvSpPr>
            <a:spLocks noGrp="1"/>
          </p:cNvSpPr>
          <p:nvPr>
            <p:ph idx="1"/>
          </p:nvPr>
        </p:nvSpPr>
        <p:spPr/>
        <p:txBody>
          <a:bodyPr lIns="91440">
            <a:normAutofit fontScale="92500" lnSpcReduction="20000"/>
          </a:bodyPr>
          <a:lstStyle/>
          <a:p>
            <a:pPr>
              <a:buFont typeface="+mj-lt"/>
              <a:buAutoNum type="arabicPeriod"/>
            </a:pPr>
            <a:r>
              <a:rPr lang="en-US" dirty="0"/>
              <a:t>Conceptual Design: </a:t>
            </a:r>
          </a:p>
          <a:p>
            <a:pPr marL="857250" lvl="1" indent="-285750"/>
            <a:r>
              <a:rPr lang="en-US" dirty="0"/>
              <a:t>Based </a:t>
            </a:r>
            <a:r>
              <a:rPr lang="en-IN" dirty="0"/>
              <a:t>on the requirements of the project with few attributes and relations</a:t>
            </a:r>
          </a:p>
          <a:p>
            <a:pPr marL="857250" lvl="1" indent="-285750"/>
            <a:r>
              <a:rPr lang="en-IN" dirty="0"/>
              <a:t>Platform independent i.e. </a:t>
            </a:r>
            <a:r>
              <a:rPr lang="en-US" dirty="0"/>
              <a:t>irrespective of the technology, database management system version etc.</a:t>
            </a:r>
          </a:p>
          <a:p>
            <a:pPr>
              <a:buFont typeface="+mj-lt"/>
              <a:buAutoNum type="arabicPeriod"/>
            </a:pPr>
            <a:r>
              <a:rPr lang="en-US" dirty="0"/>
              <a:t>Logical Design:</a:t>
            </a:r>
          </a:p>
          <a:p>
            <a:pPr lvl="1"/>
            <a:r>
              <a:rPr lang="en-IN" dirty="0"/>
              <a:t>Created document detailing all the information regarding entities, relationships between entities, keys, constraints etc.</a:t>
            </a:r>
            <a:endParaRPr lang="en-US" dirty="0"/>
          </a:p>
          <a:p>
            <a:pPr>
              <a:buFont typeface="+mj-lt"/>
              <a:buAutoNum type="arabicPeriod"/>
            </a:pPr>
            <a:r>
              <a:rPr lang="en-US" dirty="0"/>
              <a:t>Physical Design:</a:t>
            </a:r>
          </a:p>
          <a:p>
            <a:pPr lvl="1"/>
            <a:r>
              <a:rPr lang="en-IN" dirty="0"/>
              <a:t>Represents the blueprint of a relational database</a:t>
            </a:r>
          </a:p>
          <a:p>
            <a:pPr lvl="1"/>
            <a:r>
              <a:rPr lang="en-IN" dirty="0"/>
              <a:t>Represents data structure and relation in a specific database management system</a:t>
            </a:r>
            <a:r>
              <a:rPr lang="en-US" dirty="0"/>
              <a:t> </a:t>
            </a:r>
          </a:p>
          <a:p>
            <a:pPr lvl="1"/>
            <a:endParaRPr lang="en-US" dirty="0"/>
          </a:p>
          <a:p>
            <a:pPr marL="857250" lvl="1" indent="-285750"/>
            <a:endParaRPr lang="en-US" dirty="0"/>
          </a:p>
        </p:txBody>
      </p:sp>
    </p:spTree>
    <p:extLst>
      <p:ext uri="{BB962C8B-B14F-4D97-AF65-F5344CB8AC3E}">
        <p14:creationId xmlns:p14="http://schemas.microsoft.com/office/powerpoint/2010/main" val="128680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539D9F-A800-3C47-B712-62548724C8DA}"/>
              </a:ext>
            </a:extLst>
          </p:cNvPr>
          <p:cNvSpPr txBox="1"/>
          <p:nvPr/>
        </p:nvSpPr>
        <p:spPr>
          <a:xfrm>
            <a:off x="1145960" y="173195"/>
            <a:ext cx="2444900" cy="307777"/>
          </a:xfrm>
          <a:prstGeom prst="rect">
            <a:avLst/>
          </a:prstGeom>
          <a:noFill/>
        </p:spPr>
        <p:txBody>
          <a:bodyPr wrap="none" rtlCol="0">
            <a:spAutoFit/>
          </a:bodyPr>
          <a:lstStyle/>
          <a:p>
            <a:r>
              <a:rPr lang="en-US" dirty="0">
                <a:solidFill>
                  <a:schemeClr val="accent4"/>
                </a:solidFill>
              </a:rPr>
              <a:t>Entity Relationship Diagram</a:t>
            </a:r>
          </a:p>
        </p:txBody>
      </p:sp>
      <p:pic>
        <p:nvPicPr>
          <p:cNvPr id="7" name="Content Placeholder 6" descr="A screenshot of a cell phone&#10;&#10;Description automatically generated">
            <a:extLst>
              <a:ext uri="{FF2B5EF4-FFF2-40B4-BE49-F238E27FC236}">
                <a16:creationId xmlns:a16="http://schemas.microsoft.com/office/drawing/2014/main" id="{B312748B-E43A-1D4F-A1FD-BD2D96D5F31B}"/>
              </a:ext>
            </a:extLst>
          </p:cNvPr>
          <p:cNvPicPr>
            <a:picLocks noGrp="1" noChangeAspect="1"/>
          </p:cNvPicPr>
          <p:nvPr>
            <p:ph idx="1"/>
          </p:nvPr>
        </p:nvPicPr>
        <p:blipFill>
          <a:blip r:embed="rId2"/>
          <a:stretch>
            <a:fillRect/>
          </a:stretch>
        </p:blipFill>
        <p:spPr>
          <a:xfrm>
            <a:off x="1145960" y="489530"/>
            <a:ext cx="5341829" cy="4540200"/>
          </a:xfrm>
        </p:spPr>
      </p:pic>
    </p:spTree>
    <p:extLst>
      <p:ext uri="{BB962C8B-B14F-4D97-AF65-F5344CB8AC3E}">
        <p14:creationId xmlns:p14="http://schemas.microsoft.com/office/powerpoint/2010/main" val="179912073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1"/>
          <p:cNvSpPr/>
          <p:nvPr/>
        </p:nvSpPr>
        <p:spPr>
          <a:xfrm rot="5400000">
            <a:off x="3963415" y="1087814"/>
            <a:ext cx="317100" cy="3314121"/>
          </a:xfrm>
          <a:prstGeom prst="roundRect">
            <a:avLst>
              <a:gd name="adj" fmla="val 24733"/>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511" name="Google Shape;511;p41"/>
          <p:cNvSpPr/>
          <p:nvPr/>
        </p:nvSpPr>
        <p:spPr>
          <a:xfrm rot="5400000">
            <a:off x="3963415" y="2252814"/>
            <a:ext cx="317100" cy="3314121"/>
          </a:xfrm>
          <a:prstGeom prst="roundRect">
            <a:avLst>
              <a:gd name="adj" fmla="val 24733"/>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512" name="Google Shape;512;p41"/>
          <p:cNvSpPr txBox="1">
            <a:spLocks noGrp="1"/>
          </p:cNvSpPr>
          <p:nvPr>
            <p:ph type="title"/>
          </p:nvPr>
        </p:nvSpPr>
        <p:spPr>
          <a:xfrm>
            <a:off x="721175" y="543575"/>
            <a:ext cx="7701600" cy="47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Project </a:t>
            </a:r>
            <a:r>
              <a:rPr lang="en" dirty="0"/>
              <a:t>TIMELINE</a:t>
            </a:r>
            <a:endParaRPr dirty="0"/>
          </a:p>
        </p:txBody>
      </p:sp>
      <p:cxnSp>
        <p:nvCxnSpPr>
          <p:cNvPr id="513" name="Google Shape;513;p41"/>
          <p:cNvCxnSpPr/>
          <p:nvPr/>
        </p:nvCxnSpPr>
        <p:spPr>
          <a:xfrm>
            <a:off x="5428725" y="1738225"/>
            <a:ext cx="0" cy="3476400"/>
          </a:xfrm>
          <a:prstGeom prst="straightConnector1">
            <a:avLst/>
          </a:prstGeom>
          <a:noFill/>
          <a:ln w="19050" cap="flat" cmpd="sng">
            <a:solidFill>
              <a:srgbClr val="FFFFFF"/>
            </a:solidFill>
            <a:prstDash val="solid"/>
            <a:round/>
            <a:headEnd type="none" w="med" len="med"/>
            <a:tailEnd type="none" w="med" len="med"/>
          </a:ln>
        </p:spPr>
      </p:cxnSp>
      <p:sp>
        <p:nvSpPr>
          <p:cNvPr id="514" name="Google Shape;514;p41"/>
          <p:cNvSpPr/>
          <p:nvPr/>
        </p:nvSpPr>
        <p:spPr>
          <a:xfrm rot="5400000">
            <a:off x="3963415" y="-77186"/>
            <a:ext cx="317100" cy="3314121"/>
          </a:xfrm>
          <a:prstGeom prst="roundRect">
            <a:avLst>
              <a:gd name="adj" fmla="val 24733"/>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515" name="Google Shape;515;p41"/>
          <p:cNvSpPr txBox="1"/>
          <p:nvPr/>
        </p:nvSpPr>
        <p:spPr>
          <a:xfrm>
            <a:off x="2266127" y="1406025"/>
            <a:ext cx="2969240" cy="34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rgbClr val="FFFFFF"/>
                </a:solidFill>
                <a:latin typeface="Unica One"/>
                <a:ea typeface="Unica One"/>
                <a:cs typeface="Unica One"/>
                <a:sym typeface="Unica One"/>
              </a:rPr>
              <a:t>RESEARCH </a:t>
            </a:r>
            <a:r>
              <a:rPr lang="en-US" sz="1700" dirty="0">
                <a:solidFill>
                  <a:srgbClr val="FFFFFF"/>
                </a:solidFill>
                <a:latin typeface="Unica One"/>
                <a:ea typeface="Unica One"/>
                <a:cs typeface="Unica One"/>
                <a:sym typeface="Unica One"/>
              </a:rPr>
              <a:t>ABOUT THE PROJECT</a:t>
            </a:r>
          </a:p>
        </p:txBody>
      </p:sp>
      <p:sp>
        <p:nvSpPr>
          <p:cNvPr id="516" name="Google Shape;516;p41"/>
          <p:cNvSpPr txBox="1"/>
          <p:nvPr/>
        </p:nvSpPr>
        <p:spPr>
          <a:xfrm>
            <a:off x="2651700" y="1762650"/>
            <a:ext cx="1920300" cy="507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100" dirty="0">
              <a:solidFill>
                <a:srgbClr val="FFFFFF"/>
              </a:solidFill>
              <a:latin typeface="Quicksand"/>
              <a:ea typeface="Quicksand"/>
              <a:cs typeface="Quicksand"/>
              <a:sym typeface="Quicksand"/>
            </a:endParaRPr>
          </a:p>
        </p:txBody>
      </p:sp>
      <p:sp>
        <p:nvSpPr>
          <p:cNvPr id="517" name="Google Shape;517;p41"/>
          <p:cNvSpPr txBox="1"/>
          <p:nvPr/>
        </p:nvSpPr>
        <p:spPr>
          <a:xfrm>
            <a:off x="2651700" y="3736000"/>
            <a:ext cx="1920300" cy="34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rgbClr val="FFFFFF"/>
                </a:solidFill>
                <a:latin typeface="Unica One"/>
                <a:ea typeface="Unica One"/>
                <a:cs typeface="Unica One"/>
                <a:sym typeface="Unica One"/>
              </a:rPr>
              <a:t>EXPERIMENTATION</a:t>
            </a:r>
            <a:endParaRPr sz="1700" dirty="0">
              <a:solidFill>
                <a:srgbClr val="FFFFFF"/>
              </a:solidFill>
              <a:latin typeface="Unica One"/>
              <a:ea typeface="Unica One"/>
              <a:cs typeface="Unica One"/>
              <a:sym typeface="Unica One"/>
            </a:endParaRPr>
          </a:p>
        </p:txBody>
      </p:sp>
      <p:sp>
        <p:nvSpPr>
          <p:cNvPr id="518" name="Google Shape;518;p41"/>
          <p:cNvSpPr txBox="1"/>
          <p:nvPr/>
        </p:nvSpPr>
        <p:spPr>
          <a:xfrm>
            <a:off x="2651700" y="4092625"/>
            <a:ext cx="1920300" cy="507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100" dirty="0">
              <a:solidFill>
                <a:srgbClr val="FFFFFF"/>
              </a:solidFill>
              <a:latin typeface="Quicksand"/>
              <a:ea typeface="Quicksand"/>
              <a:cs typeface="Quicksand"/>
              <a:sym typeface="Quicksand"/>
            </a:endParaRPr>
          </a:p>
        </p:txBody>
      </p:sp>
      <p:sp>
        <p:nvSpPr>
          <p:cNvPr id="519" name="Google Shape;519;p41"/>
          <p:cNvSpPr txBox="1"/>
          <p:nvPr/>
        </p:nvSpPr>
        <p:spPr>
          <a:xfrm>
            <a:off x="2385393" y="2571013"/>
            <a:ext cx="2186607" cy="34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700" dirty="0">
                <a:solidFill>
                  <a:srgbClr val="FFFFFF"/>
                </a:solidFill>
                <a:latin typeface="Unica One"/>
                <a:ea typeface="Unica One"/>
                <a:cs typeface="Unica One"/>
                <a:sym typeface="Unica One"/>
              </a:rPr>
              <a:t>Development Phase</a:t>
            </a:r>
            <a:endParaRPr sz="1700" dirty="0">
              <a:solidFill>
                <a:srgbClr val="FFFFFF"/>
              </a:solidFill>
              <a:latin typeface="Unica One"/>
              <a:ea typeface="Unica One"/>
              <a:cs typeface="Unica One"/>
              <a:sym typeface="Unica One"/>
            </a:endParaRPr>
          </a:p>
        </p:txBody>
      </p:sp>
      <p:sp>
        <p:nvSpPr>
          <p:cNvPr id="520" name="Google Shape;520;p41"/>
          <p:cNvSpPr txBox="1"/>
          <p:nvPr/>
        </p:nvSpPr>
        <p:spPr>
          <a:xfrm>
            <a:off x="2651700" y="2927648"/>
            <a:ext cx="1920300" cy="507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100" dirty="0">
              <a:solidFill>
                <a:srgbClr val="FFFFFF"/>
              </a:solidFill>
              <a:latin typeface="Quicksand"/>
              <a:ea typeface="Quicksand"/>
              <a:cs typeface="Quicksand"/>
              <a:sym typeface="Quicksand"/>
            </a:endParaRPr>
          </a:p>
        </p:txBody>
      </p:sp>
      <p:sp>
        <p:nvSpPr>
          <p:cNvPr id="521" name="Google Shape;521;p41"/>
          <p:cNvSpPr txBox="1"/>
          <p:nvPr/>
        </p:nvSpPr>
        <p:spPr>
          <a:xfrm>
            <a:off x="5972375" y="1406025"/>
            <a:ext cx="1920300"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dirty="0">
              <a:solidFill>
                <a:srgbClr val="FFFFFF"/>
              </a:solidFill>
              <a:latin typeface="Unica One"/>
              <a:ea typeface="Unica One"/>
              <a:cs typeface="Unica One"/>
              <a:sym typeface="Unica One"/>
            </a:endParaRPr>
          </a:p>
        </p:txBody>
      </p:sp>
      <p:sp>
        <p:nvSpPr>
          <p:cNvPr id="522" name="Google Shape;522;p41"/>
          <p:cNvSpPr txBox="1"/>
          <p:nvPr/>
        </p:nvSpPr>
        <p:spPr>
          <a:xfrm>
            <a:off x="5972375" y="2571025"/>
            <a:ext cx="1920300"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dirty="0">
              <a:solidFill>
                <a:srgbClr val="FFFFFF"/>
              </a:solidFill>
              <a:latin typeface="Unica One"/>
              <a:ea typeface="Unica One"/>
              <a:cs typeface="Unica One"/>
              <a:sym typeface="Unica One"/>
            </a:endParaRPr>
          </a:p>
        </p:txBody>
      </p:sp>
      <p:sp>
        <p:nvSpPr>
          <p:cNvPr id="523" name="Google Shape;523;p41"/>
          <p:cNvSpPr txBox="1"/>
          <p:nvPr/>
        </p:nvSpPr>
        <p:spPr>
          <a:xfrm>
            <a:off x="5972375" y="3736025"/>
            <a:ext cx="1920300"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dirty="0">
              <a:solidFill>
                <a:srgbClr val="FFFFFF"/>
              </a:solidFill>
              <a:latin typeface="Unica One"/>
              <a:ea typeface="Unica One"/>
              <a:cs typeface="Unica One"/>
              <a:sym typeface="Unica One"/>
            </a:endParaRPr>
          </a:p>
        </p:txBody>
      </p:sp>
      <p:pic>
        <p:nvPicPr>
          <p:cNvPr id="524" name="Google Shape;524;p41"/>
          <p:cNvPicPr preferRelativeResize="0"/>
          <p:nvPr/>
        </p:nvPicPr>
        <p:blipFill>
          <a:blip r:embed="rId3">
            <a:alphaModFix/>
          </a:blip>
          <a:stretch>
            <a:fillRect/>
          </a:stretch>
        </p:blipFill>
        <p:spPr>
          <a:xfrm rot="-7172729">
            <a:off x="5343573" y="1910897"/>
            <a:ext cx="537353" cy="947100"/>
          </a:xfrm>
          <a:prstGeom prst="rect">
            <a:avLst/>
          </a:prstGeom>
          <a:noFill/>
          <a:ln>
            <a:noFill/>
          </a:ln>
        </p:spPr>
      </p:pic>
      <p:pic>
        <p:nvPicPr>
          <p:cNvPr id="525" name="Google Shape;525;p41"/>
          <p:cNvPicPr preferRelativeResize="0"/>
          <p:nvPr/>
        </p:nvPicPr>
        <p:blipFill>
          <a:blip r:embed="rId4">
            <a:alphaModFix/>
          </a:blip>
          <a:stretch>
            <a:fillRect/>
          </a:stretch>
        </p:blipFill>
        <p:spPr>
          <a:xfrm rot="10800000">
            <a:off x="5070726" y="1067252"/>
            <a:ext cx="716002" cy="621301"/>
          </a:xfrm>
          <a:prstGeom prst="rect">
            <a:avLst/>
          </a:prstGeom>
          <a:noFill/>
          <a:ln>
            <a:noFill/>
          </a:ln>
        </p:spPr>
      </p:pic>
      <p:pic>
        <p:nvPicPr>
          <p:cNvPr id="526" name="Google Shape;526;p41"/>
          <p:cNvPicPr preferRelativeResize="0"/>
          <p:nvPr/>
        </p:nvPicPr>
        <p:blipFill>
          <a:blip r:embed="rId5">
            <a:alphaModFix/>
          </a:blip>
          <a:stretch>
            <a:fillRect/>
          </a:stretch>
        </p:blipFill>
        <p:spPr>
          <a:xfrm>
            <a:off x="5270174" y="3583940"/>
            <a:ext cx="317101" cy="317101"/>
          </a:xfrm>
          <a:prstGeom prst="rect">
            <a:avLst/>
          </a:prstGeom>
          <a:noFill/>
          <a:ln>
            <a:noFill/>
          </a:ln>
        </p:spPr>
      </p:pic>
    </p:spTree>
    <p:extLst>
      <p:ext uri="{BB962C8B-B14F-4D97-AF65-F5344CB8AC3E}">
        <p14:creationId xmlns:p14="http://schemas.microsoft.com/office/powerpoint/2010/main" val="17957286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5"/>
                                        </p:tgtEl>
                                        <p:attrNameLst>
                                          <p:attrName>style.visibility</p:attrName>
                                        </p:attrNameLst>
                                      </p:cBhvr>
                                      <p:to>
                                        <p:strVal val="visible"/>
                                      </p:to>
                                    </p:set>
                                    <p:anim calcmode="lin" valueType="num">
                                      <p:cBhvr additive="base">
                                        <p:cTn id="7" dur="500" fill="hold"/>
                                        <p:tgtEl>
                                          <p:spTgt spid="515"/>
                                        </p:tgtEl>
                                        <p:attrNameLst>
                                          <p:attrName>ppt_x</p:attrName>
                                        </p:attrNameLst>
                                      </p:cBhvr>
                                      <p:tavLst>
                                        <p:tav tm="0">
                                          <p:val>
                                            <p:strVal val="#ppt_x"/>
                                          </p:val>
                                        </p:tav>
                                        <p:tav tm="100000">
                                          <p:val>
                                            <p:strVal val="#ppt_x"/>
                                          </p:val>
                                        </p:tav>
                                      </p:tavLst>
                                    </p:anim>
                                    <p:anim calcmode="lin" valueType="num">
                                      <p:cBhvr additive="base">
                                        <p:cTn id="8" dur="500" fill="hold"/>
                                        <p:tgtEl>
                                          <p:spTgt spid="5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14"/>
                                        </p:tgtEl>
                                        <p:attrNameLst>
                                          <p:attrName>style.visibility</p:attrName>
                                        </p:attrNameLst>
                                      </p:cBhvr>
                                      <p:to>
                                        <p:strVal val="visible"/>
                                      </p:to>
                                    </p:set>
                                    <p:anim calcmode="lin" valueType="num">
                                      <p:cBhvr additive="base">
                                        <p:cTn id="11" dur="500" fill="hold"/>
                                        <p:tgtEl>
                                          <p:spTgt spid="514"/>
                                        </p:tgtEl>
                                        <p:attrNameLst>
                                          <p:attrName>ppt_x</p:attrName>
                                        </p:attrNameLst>
                                      </p:cBhvr>
                                      <p:tavLst>
                                        <p:tav tm="0">
                                          <p:val>
                                            <p:strVal val="#ppt_x"/>
                                          </p:val>
                                        </p:tav>
                                        <p:tav tm="100000">
                                          <p:val>
                                            <p:strVal val="#ppt_x"/>
                                          </p:val>
                                        </p:tav>
                                      </p:tavLst>
                                    </p:anim>
                                    <p:anim calcmode="lin" valueType="num">
                                      <p:cBhvr additive="base">
                                        <p:cTn id="12" dur="500" fill="hold"/>
                                        <p:tgtEl>
                                          <p:spTgt spid="5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19"/>
                                        </p:tgtEl>
                                        <p:attrNameLst>
                                          <p:attrName>style.visibility</p:attrName>
                                        </p:attrNameLst>
                                      </p:cBhvr>
                                      <p:to>
                                        <p:strVal val="visible"/>
                                      </p:to>
                                    </p:set>
                                    <p:anim calcmode="lin" valueType="num">
                                      <p:cBhvr additive="base">
                                        <p:cTn id="17" dur="500" fill="hold"/>
                                        <p:tgtEl>
                                          <p:spTgt spid="519"/>
                                        </p:tgtEl>
                                        <p:attrNameLst>
                                          <p:attrName>ppt_x</p:attrName>
                                        </p:attrNameLst>
                                      </p:cBhvr>
                                      <p:tavLst>
                                        <p:tav tm="0">
                                          <p:val>
                                            <p:strVal val="#ppt_x"/>
                                          </p:val>
                                        </p:tav>
                                        <p:tav tm="100000">
                                          <p:val>
                                            <p:strVal val="#ppt_x"/>
                                          </p:val>
                                        </p:tav>
                                      </p:tavLst>
                                    </p:anim>
                                    <p:anim calcmode="lin" valueType="num">
                                      <p:cBhvr additive="base">
                                        <p:cTn id="18" dur="500" fill="hold"/>
                                        <p:tgtEl>
                                          <p:spTgt spid="51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10"/>
                                        </p:tgtEl>
                                        <p:attrNameLst>
                                          <p:attrName>style.visibility</p:attrName>
                                        </p:attrNameLst>
                                      </p:cBhvr>
                                      <p:to>
                                        <p:strVal val="visible"/>
                                      </p:to>
                                    </p:set>
                                    <p:anim calcmode="lin" valueType="num">
                                      <p:cBhvr additive="base">
                                        <p:cTn id="21" dur="500" fill="hold"/>
                                        <p:tgtEl>
                                          <p:spTgt spid="510"/>
                                        </p:tgtEl>
                                        <p:attrNameLst>
                                          <p:attrName>ppt_x</p:attrName>
                                        </p:attrNameLst>
                                      </p:cBhvr>
                                      <p:tavLst>
                                        <p:tav tm="0">
                                          <p:val>
                                            <p:strVal val="#ppt_x"/>
                                          </p:val>
                                        </p:tav>
                                        <p:tav tm="100000">
                                          <p:val>
                                            <p:strVal val="#ppt_x"/>
                                          </p:val>
                                        </p:tav>
                                      </p:tavLst>
                                    </p:anim>
                                    <p:anim calcmode="lin" valueType="num">
                                      <p:cBhvr additive="base">
                                        <p:cTn id="22" dur="500" fill="hold"/>
                                        <p:tgtEl>
                                          <p:spTgt spid="5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17"/>
                                        </p:tgtEl>
                                        <p:attrNameLst>
                                          <p:attrName>style.visibility</p:attrName>
                                        </p:attrNameLst>
                                      </p:cBhvr>
                                      <p:to>
                                        <p:strVal val="visible"/>
                                      </p:to>
                                    </p:set>
                                    <p:anim calcmode="lin" valueType="num">
                                      <p:cBhvr additive="base">
                                        <p:cTn id="27" dur="500" fill="hold"/>
                                        <p:tgtEl>
                                          <p:spTgt spid="517"/>
                                        </p:tgtEl>
                                        <p:attrNameLst>
                                          <p:attrName>ppt_x</p:attrName>
                                        </p:attrNameLst>
                                      </p:cBhvr>
                                      <p:tavLst>
                                        <p:tav tm="0">
                                          <p:val>
                                            <p:strVal val="#ppt_x"/>
                                          </p:val>
                                        </p:tav>
                                        <p:tav tm="100000">
                                          <p:val>
                                            <p:strVal val="#ppt_x"/>
                                          </p:val>
                                        </p:tav>
                                      </p:tavLst>
                                    </p:anim>
                                    <p:anim calcmode="lin" valueType="num">
                                      <p:cBhvr additive="base">
                                        <p:cTn id="28" dur="500" fill="hold"/>
                                        <p:tgtEl>
                                          <p:spTgt spid="51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11"/>
                                        </p:tgtEl>
                                        <p:attrNameLst>
                                          <p:attrName>style.visibility</p:attrName>
                                        </p:attrNameLst>
                                      </p:cBhvr>
                                      <p:to>
                                        <p:strVal val="visible"/>
                                      </p:to>
                                    </p:set>
                                    <p:anim calcmode="lin" valueType="num">
                                      <p:cBhvr additive="base">
                                        <p:cTn id="31" dur="500" fill="hold"/>
                                        <p:tgtEl>
                                          <p:spTgt spid="511"/>
                                        </p:tgtEl>
                                        <p:attrNameLst>
                                          <p:attrName>ppt_x</p:attrName>
                                        </p:attrNameLst>
                                      </p:cBhvr>
                                      <p:tavLst>
                                        <p:tav tm="0">
                                          <p:val>
                                            <p:strVal val="#ppt_x"/>
                                          </p:val>
                                        </p:tav>
                                        <p:tav tm="100000">
                                          <p:val>
                                            <p:strVal val="#ppt_x"/>
                                          </p:val>
                                        </p:tav>
                                      </p:tavLst>
                                    </p:anim>
                                    <p:anim calcmode="lin" valueType="num">
                                      <p:cBhvr additive="base">
                                        <p:cTn id="32" dur="500" fill="hold"/>
                                        <p:tgtEl>
                                          <p:spTgt spid="5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 grpId="0" animBg="1"/>
      <p:bldP spid="511" grpId="0" animBg="1"/>
      <p:bldP spid="514" grpId="0" animBg="1"/>
      <p:bldP spid="515" grpId="0"/>
      <p:bldP spid="517" grpId="0"/>
      <p:bldP spid="5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E6503-7731-6F45-8902-66CC18365552}"/>
              </a:ext>
            </a:extLst>
          </p:cNvPr>
          <p:cNvSpPr>
            <a:spLocks noGrp="1"/>
          </p:cNvSpPr>
          <p:nvPr>
            <p:ph type="title"/>
          </p:nvPr>
        </p:nvSpPr>
        <p:spPr/>
        <p:txBody>
          <a:bodyPr/>
          <a:lstStyle/>
          <a:p>
            <a:r>
              <a:rPr lang="en-US" dirty="0"/>
              <a:t>TRIGGER</a:t>
            </a:r>
          </a:p>
        </p:txBody>
      </p:sp>
      <p:sp>
        <p:nvSpPr>
          <p:cNvPr id="3" name="Content Placeholder 2">
            <a:extLst>
              <a:ext uri="{FF2B5EF4-FFF2-40B4-BE49-F238E27FC236}">
                <a16:creationId xmlns:a16="http://schemas.microsoft.com/office/drawing/2014/main" id="{FB84518C-C807-4245-857F-D547C7E837B7}"/>
              </a:ext>
            </a:extLst>
          </p:cNvPr>
          <p:cNvSpPr>
            <a:spLocks noGrp="1"/>
          </p:cNvSpPr>
          <p:nvPr>
            <p:ph idx="1"/>
          </p:nvPr>
        </p:nvSpPr>
        <p:spPr/>
        <p:txBody>
          <a:bodyPr/>
          <a:lstStyle/>
          <a:p>
            <a:r>
              <a:rPr lang="en-IN" dirty="0"/>
              <a:t>The MySQL trigger is a database object that is associated with a table. </a:t>
            </a:r>
          </a:p>
          <a:p>
            <a:r>
              <a:rPr lang="en-IN" dirty="0"/>
              <a:t>Activated automatically when a specified change operation is performed on a specified table</a:t>
            </a:r>
          </a:p>
          <a:p>
            <a:pPr marL="114300" indent="0">
              <a:buNone/>
            </a:pPr>
            <a:r>
              <a:rPr lang="en-IN" dirty="0"/>
              <a:t>Why:</a:t>
            </a:r>
          </a:p>
          <a:p>
            <a:pPr lvl="1"/>
            <a:r>
              <a:rPr lang="en-IN" dirty="0"/>
              <a:t>Used to check the integrity of data</a:t>
            </a:r>
            <a:endParaRPr lang="en-US" dirty="0"/>
          </a:p>
          <a:p>
            <a:pPr lvl="1"/>
            <a:r>
              <a:rPr lang="en-IN" dirty="0"/>
              <a:t>Handle errors from the database layer</a:t>
            </a:r>
            <a:endParaRPr lang="en-US" dirty="0"/>
          </a:p>
          <a:p>
            <a:pPr lvl="1"/>
            <a:r>
              <a:rPr lang="en-IN" dirty="0"/>
              <a:t> Give another way to run scheduled tasks</a:t>
            </a:r>
          </a:p>
          <a:p>
            <a:pPr lvl="1"/>
            <a:r>
              <a:rPr lang="en-IN" dirty="0"/>
              <a:t>Useful for auditing the data changes in tables</a:t>
            </a:r>
            <a:r>
              <a:rPr lang="en-US" dirty="0"/>
              <a:t> </a:t>
            </a:r>
            <a:endParaRPr lang="en-IN" dirty="0"/>
          </a:p>
        </p:txBody>
      </p:sp>
    </p:spTree>
    <p:extLst>
      <p:ext uri="{BB962C8B-B14F-4D97-AF65-F5344CB8AC3E}">
        <p14:creationId xmlns:p14="http://schemas.microsoft.com/office/powerpoint/2010/main" val="56502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75045-39D2-BB4E-90E6-46B67571BB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BB3ABE-78B3-4D41-9492-B6773F3DFEE4}"/>
              </a:ext>
            </a:extLst>
          </p:cNvPr>
          <p:cNvSpPr>
            <a:spLocks noGrp="1"/>
          </p:cNvSpPr>
          <p:nvPr>
            <p:ph idx="1"/>
          </p:nvPr>
        </p:nvSpPr>
        <p:spPr/>
        <p:txBody>
          <a:bodyPr/>
          <a:lstStyle/>
          <a:p>
            <a:r>
              <a:rPr lang="en-US" dirty="0"/>
              <a:t>Before Insert and After Insert - the trigger is fired when data is inserted in the table. For Example:</a:t>
            </a:r>
          </a:p>
          <a:p>
            <a:pPr lvl="1"/>
            <a:r>
              <a:rPr lang="en-IN" dirty="0"/>
              <a:t>User_BEFORE_INSERT_NULL</a:t>
            </a:r>
          </a:p>
          <a:p>
            <a:pPr lvl="1"/>
            <a:r>
              <a:rPr lang="en-IN" dirty="0"/>
              <a:t>User_Login_BEFORE_INSERT</a:t>
            </a:r>
          </a:p>
          <a:p>
            <a:pPr lvl="1"/>
            <a:r>
              <a:rPr lang="en-US" dirty="0"/>
              <a:t>insert_user_vw (AFTER_INSERT_ON Trigger)</a:t>
            </a:r>
          </a:p>
        </p:txBody>
      </p:sp>
      <p:pic>
        <p:nvPicPr>
          <p:cNvPr id="5" name="Picture 4" descr="A screenshot of a social media post&#10;&#10;Description automatically generated">
            <a:extLst>
              <a:ext uri="{FF2B5EF4-FFF2-40B4-BE49-F238E27FC236}">
                <a16:creationId xmlns:a16="http://schemas.microsoft.com/office/drawing/2014/main" id="{AE2CC78A-328C-E648-82FA-1F0E66147A85}"/>
              </a:ext>
            </a:extLst>
          </p:cNvPr>
          <p:cNvPicPr/>
          <p:nvPr/>
        </p:nvPicPr>
        <p:blipFill>
          <a:blip r:embed="rId2">
            <a:extLst>
              <a:ext uri="{28A0092B-C50C-407E-A947-70E740481C1C}">
                <a14:useLocalDpi xmlns:a14="http://schemas.microsoft.com/office/drawing/2010/main" val="0"/>
              </a:ext>
            </a:extLst>
          </a:blip>
          <a:stretch>
            <a:fillRect/>
          </a:stretch>
        </p:blipFill>
        <p:spPr>
          <a:xfrm>
            <a:off x="1023008" y="3298225"/>
            <a:ext cx="3782074" cy="127065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0079EB58-530E-1949-90B1-B49C94127697}"/>
              </a:ext>
            </a:extLst>
          </p:cNvPr>
          <p:cNvPicPr/>
          <p:nvPr/>
        </p:nvPicPr>
        <p:blipFill>
          <a:blip r:embed="rId3">
            <a:extLst>
              <a:ext uri="{28A0092B-C50C-407E-A947-70E740481C1C}">
                <a14:useLocalDpi xmlns:a14="http://schemas.microsoft.com/office/drawing/2010/main" val="0"/>
              </a:ext>
            </a:extLst>
          </a:blip>
          <a:stretch>
            <a:fillRect/>
          </a:stretch>
        </p:blipFill>
        <p:spPr>
          <a:xfrm>
            <a:off x="4627853" y="1555729"/>
            <a:ext cx="4204447" cy="1339243"/>
          </a:xfrm>
          <a:prstGeom prst="rect">
            <a:avLst/>
          </a:prstGeom>
        </p:spPr>
      </p:pic>
    </p:spTree>
    <p:extLst>
      <p:ext uri="{BB962C8B-B14F-4D97-AF65-F5344CB8AC3E}">
        <p14:creationId xmlns:p14="http://schemas.microsoft.com/office/powerpoint/2010/main" val="3289788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A1ED5-9F01-684C-955A-92EAB1388562}"/>
              </a:ext>
            </a:extLst>
          </p:cNvPr>
          <p:cNvSpPr>
            <a:spLocks noGrp="1"/>
          </p:cNvSpPr>
          <p:nvPr>
            <p:ph type="title"/>
          </p:nvPr>
        </p:nvSpPr>
        <p:spPr/>
        <p:txBody>
          <a:bodyPr/>
          <a:lstStyle/>
          <a:p>
            <a:r>
              <a:rPr lang="en-US" dirty="0"/>
              <a:t>VIEW</a:t>
            </a:r>
          </a:p>
        </p:txBody>
      </p:sp>
      <p:sp>
        <p:nvSpPr>
          <p:cNvPr id="3" name="Content Placeholder 2">
            <a:extLst>
              <a:ext uri="{FF2B5EF4-FFF2-40B4-BE49-F238E27FC236}">
                <a16:creationId xmlns:a16="http://schemas.microsoft.com/office/drawing/2014/main" id="{0A292AC5-A717-F74A-B7BE-DE90E313D276}"/>
              </a:ext>
            </a:extLst>
          </p:cNvPr>
          <p:cNvSpPr>
            <a:spLocks noGrp="1"/>
          </p:cNvSpPr>
          <p:nvPr>
            <p:ph idx="1"/>
          </p:nvPr>
        </p:nvSpPr>
        <p:spPr/>
        <p:txBody>
          <a:bodyPr/>
          <a:lstStyle/>
          <a:p>
            <a:r>
              <a:rPr lang="en-IN" dirty="0"/>
              <a:t>MySQL view is simple select statement that gets the inner join result</a:t>
            </a:r>
          </a:p>
          <a:p>
            <a:r>
              <a:rPr lang="en-IN" dirty="0"/>
              <a:t>View is always going to be up to date whenever we run the view statement</a:t>
            </a:r>
          </a:p>
          <a:p>
            <a:pPr marL="114300" indent="0">
              <a:buNone/>
            </a:pPr>
            <a:r>
              <a:rPr lang="en-IN" dirty="0"/>
              <a:t>Why: </a:t>
            </a:r>
          </a:p>
          <a:p>
            <a:pPr marL="857250" lvl="1" indent="-285750"/>
            <a:r>
              <a:rPr lang="en-IN" dirty="0"/>
              <a:t>Hide complexity and </a:t>
            </a:r>
            <a:r>
              <a:rPr lang="en-US" dirty="0"/>
              <a:t>Improves data security</a:t>
            </a:r>
            <a:endParaRPr lang="en-IN" dirty="0"/>
          </a:p>
          <a:p>
            <a:pPr marL="857250" lvl="1" indent="-285750"/>
            <a:r>
              <a:rPr lang="en-IN" dirty="0"/>
              <a:t>Used as a security mechanism</a:t>
            </a:r>
          </a:p>
          <a:p>
            <a:pPr marL="857250" lvl="1" indent="-285750"/>
            <a:r>
              <a:rPr lang="en-US" dirty="0"/>
              <a:t>Preserve the appearance of original table structure </a:t>
            </a:r>
          </a:p>
          <a:p>
            <a:pPr marL="857250" lvl="1" indent="-285750"/>
            <a:r>
              <a:rPr lang="en-US" dirty="0"/>
              <a:t>Simplify data access and Reduce data distraction</a:t>
            </a:r>
          </a:p>
          <a:p>
            <a:pPr marL="857250" lvl="1" indent="-285750"/>
            <a:r>
              <a:rPr lang="en-US" dirty="0"/>
              <a:t>Implements all queries</a:t>
            </a:r>
          </a:p>
        </p:txBody>
      </p:sp>
    </p:spTree>
    <p:extLst>
      <p:ext uri="{BB962C8B-B14F-4D97-AF65-F5344CB8AC3E}">
        <p14:creationId xmlns:p14="http://schemas.microsoft.com/office/powerpoint/2010/main" val="4286999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7470B-6E67-A74F-8144-129F86437C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8DEF88-683F-AB4E-ABF5-955E93B6A49F}"/>
              </a:ext>
            </a:extLst>
          </p:cNvPr>
          <p:cNvSpPr>
            <a:spLocks noGrp="1"/>
          </p:cNvSpPr>
          <p:nvPr>
            <p:ph idx="1"/>
          </p:nvPr>
        </p:nvSpPr>
        <p:spPr/>
        <p:txBody>
          <a:bodyPr/>
          <a:lstStyle/>
          <a:p>
            <a:pPr marL="0" lvl="1" indent="0">
              <a:lnSpc>
                <a:spcPct val="100000"/>
              </a:lnSpc>
              <a:buNone/>
            </a:pPr>
            <a:r>
              <a:rPr lang="en-US" sz="1800" dirty="0"/>
              <a:t>Views are:</a:t>
            </a:r>
          </a:p>
          <a:p>
            <a:pPr marL="0" lvl="1">
              <a:lnSpc>
                <a:spcPct val="100000"/>
              </a:lnSpc>
            </a:pPr>
            <a:r>
              <a:rPr lang="en-US" sz="1800" dirty="0"/>
              <a:t>user_with_instructor_role_vw</a:t>
            </a:r>
          </a:p>
          <a:p>
            <a:pPr marL="0" lvl="1">
              <a:lnSpc>
                <a:spcPct val="100000"/>
              </a:lnSpc>
            </a:pPr>
            <a:r>
              <a:rPr lang="en-US" sz="1800" dirty="0"/>
              <a:t>disease_mri</a:t>
            </a:r>
          </a:p>
          <a:p>
            <a:pPr marL="0" lvl="1">
              <a:lnSpc>
                <a:spcPct val="100000"/>
              </a:lnSpc>
            </a:pPr>
            <a:r>
              <a:rPr lang="en-US" sz="1800" dirty="0"/>
              <a:t>disease_ctscan</a:t>
            </a:r>
          </a:p>
          <a:p>
            <a:pPr marL="0" lvl="1">
              <a:lnSpc>
                <a:spcPct val="100000"/>
              </a:lnSpc>
            </a:pPr>
            <a:r>
              <a:rPr lang="en-US" sz="1800" dirty="0"/>
              <a:t>disease_xray</a:t>
            </a:r>
          </a:p>
        </p:txBody>
      </p:sp>
      <p:pic>
        <p:nvPicPr>
          <p:cNvPr id="4" name="Picture 3" descr="A screenshot of a cell phone&#10;&#10;Description automatically generated">
            <a:extLst>
              <a:ext uri="{FF2B5EF4-FFF2-40B4-BE49-F238E27FC236}">
                <a16:creationId xmlns:a16="http://schemas.microsoft.com/office/drawing/2014/main" id="{57F90764-DA22-304A-B1CD-450ADDF50E91}"/>
              </a:ext>
            </a:extLst>
          </p:cNvPr>
          <p:cNvPicPr/>
          <p:nvPr/>
        </p:nvPicPr>
        <p:blipFill>
          <a:blip r:embed="rId2">
            <a:extLst>
              <a:ext uri="{28A0092B-C50C-407E-A947-70E740481C1C}">
                <a14:useLocalDpi xmlns:a14="http://schemas.microsoft.com/office/drawing/2010/main" val="0"/>
              </a:ext>
            </a:extLst>
          </a:blip>
          <a:stretch>
            <a:fillRect/>
          </a:stretch>
        </p:blipFill>
        <p:spPr>
          <a:xfrm>
            <a:off x="4572000" y="1310939"/>
            <a:ext cx="4016189" cy="126081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87F37E9-30C2-CC4F-87E6-9489546128D7}"/>
              </a:ext>
            </a:extLst>
          </p:cNvPr>
          <p:cNvPicPr/>
          <p:nvPr/>
        </p:nvPicPr>
        <p:blipFill>
          <a:blip r:embed="rId3">
            <a:extLst>
              <a:ext uri="{28A0092B-C50C-407E-A947-70E740481C1C}">
                <a14:useLocalDpi xmlns:a14="http://schemas.microsoft.com/office/drawing/2010/main" val="0"/>
              </a:ext>
            </a:extLst>
          </a:blip>
          <a:stretch>
            <a:fillRect/>
          </a:stretch>
        </p:blipFill>
        <p:spPr>
          <a:xfrm>
            <a:off x="2384610" y="2730214"/>
            <a:ext cx="5020237" cy="1756803"/>
          </a:xfrm>
          <a:prstGeom prst="rect">
            <a:avLst/>
          </a:prstGeom>
        </p:spPr>
      </p:pic>
    </p:spTree>
    <p:extLst>
      <p:ext uri="{BB962C8B-B14F-4D97-AF65-F5344CB8AC3E}">
        <p14:creationId xmlns:p14="http://schemas.microsoft.com/office/powerpoint/2010/main" val="2238562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FF56F-2E9E-5949-89C3-0D2FDB1CD557}"/>
              </a:ext>
            </a:extLst>
          </p:cNvPr>
          <p:cNvSpPr>
            <a:spLocks noGrp="1"/>
          </p:cNvSpPr>
          <p:nvPr>
            <p:ph type="title"/>
          </p:nvPr>
        </p:nvSpPr>
        <p:spPr/>
        <p:txBody>
          <a:bodyPr/>
          <a:lstStyle/>
          <a:p>
            <a:r>
              <a:rPr lang="en-US" dirty="0"/>
              <a:t>STORED PROCEDURE</a:t>
            </a:r>
          </a:p>
        </p:txBody>
      </p:sp>
      <p:sp>
        <p:nvSpPr>
          <p:cNvPr id="3" name="Content Placeholder 2">
            <a:extLst>
              <a:ext uri="{FF2B5EF4-FFF2-40B4-BE49-F238E27FC236}">
                <a16:creationId xmlns:a16="http://schemas.microsoft.com/office/drawing/2014/main" id="{968F6783-A18D-A344-BDA1-2E1C988DAB2B}"/>
              </a:ext>
            </a:extLst>
          </p:cNvPr>
          <p:cNvSpPr>
            <a:spLocks noGrp="1"/>
          </p:cNvSpPr>
          <p:nvPr>
            <p:ph idx="1"/>
          </p:nvPr>
        </p:nvSpPr>
        <p:spPr/>
        <p:txBody>
          <a:bodyPr/>
          <a:lstStyle/>
          <a:p>
            <a:r>
              <a:rPr lang="en-IN" dirty="0"/>
              <a:t>MySQL stored procedure is an executable database object that contains one or more SQL statements</a:t>
            </a:r>
          </a:p>
          <a:p>
            <a:r>
              <a:rPr lang="en-IN" dirty="0"/>
              <a:t>A procedure has a name, a parameter list, and SQL statements</a:t>
            </a:r>
          </a:p>
          <a:p>
            <a:pPr marL="114300" indent="0">
              <a:buNone/>
            </a:pPr>
            <a:r>
              <a:rPr lang="en-IN" dirty="0"/>
              <a:t>Why:</a:t>
            </a:r>
          </a:p>
          <a:p>
            <a:pPr marL="857250" lvl="1" indent="-285750"/>
            <a:r>
              <a:rPr lang="en-IN" dirty="0"/>
              <a:t>Fast</a:t>
            </a:r>
          </a:p>
          <a:p>
            <a:pPr marL="857250" lvl="1" indent="-285750"/>
            <a:r>
              <a:rPr lang="en-IN" dirty="0"/>
              <a:t>Portable</a:t>
            </a:r>
          </a:p>
          <a:p>
            <a:pPr marL="857250" lvl="1" indent="-285750"/>
            <a:r>
              <a:rPr lang="en-IN" dirty="0"/>
              <a:t>Can restrict and control access to a database</a:t>
            </a:r>
            <a:r>
              <a:rPr lang="en-US" dirty="0"/>
              <a:t> </a:t>
            </a:r>
            <a:endParaRPr lang="en-IN" dirty="0"/>
          </a:p>
          <a:p>
            <a:pPr>
              <a:buAutoNum type="arabicPeriod"/>
            </a:pPr>
            <a:endParaRPr lang="en-US" dirty="0"/>
          </a:p>
        </p:txBody>
      </p:sp>
    </p:spTree>
    <p:extLst>
      <p:ext uri="{BB962C8B-B14F-4D97-AF65-F5344CB8AC3E}">
        <p14:creationId xmlns:p14="http://schemas.microsoft.com/office/powerpoint/2010/main" val="43143931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2634D-CCD9-9846-84B2-A106D50DDF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5BB105-917D-6B45-859E-CB30E2547826}"/>
              </a:ext>
            </a:extLst>
          </p:cNvPr>
          <p:cNvSpPr>
            <a:spLocks noGrp="1"/>
          </p:cNvSpPr>
          <p:nvPr>
            <p:ph idx="1"/>
          </p:nvPr>
        </p:nvSpPr>
        <p:spPr/>
        <p:txBody>
          <a:bodyPr/>
          <a:lstStyle/>
          <a:p>
            <a:pPr marL="114300" indent="0">
              <a:buNone/>
            </a:pPr>
            <a:r>
              <a:rPr lang="en-US" dirty="0"/>
              <a:t>Stored Procedures are:</a:t>
            </a:r>
          </a:p>
          <a:p>
            <a:pPr marL="0" lvl="1"/>
            <a:r>
              <a:rPr lang="en-IN" dirty="0"/>
              <a:t>verify_user_login_proc</a:t>
            </a:r>
          </a:p>
          <a:p>
            <a:pPr marL="0" lvl="1"/>
            <a:r>
              <a:rPr lang="en-US" dirty="0"/>
              <a:t>add_user</a:t>
            </a:r>
          </a:p>
          <a:p>
            <a:pPr marL="0" lvl="1"/>
            <a:r>
              <a:rPr lang="en-US" dirty="0"/>
              <a:t>add_disease</a:t>
            </a:r>
          </a:p>
          <a:p>
            <a:pPr marL="0" lvl="1"/>
            <a:r>
              <a:rPr lang="en-US" dirty="0"/>
              <a:t>add_body_part</a:t>
            </a:r>
          </a:p>
          <a:p>
            <a:pPr marL="0" lvl="1"/>
            <a:r>
              <a:rPr lang="en-US" dirty="0"/>
              <a:t>add_imaging_technique</a:t>
            </a:r>
          </a:p>
          <a:p>
            <a:pPr marL="0" lvl="1"/>
            <a:r>
              <a:rPr lang="en-US" dirty="0" err="1"/>
              <a:t>search_technique_for_disease</a:t>
            </a:r>
            <a:endParaRPr lang="en-US" dirty="0"/>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16B45F95-56D5-8940-9A27-69178B1A9BDB}"/>
              </a:ext>
            </a:extLst>
          </p:cNvPr>
          <p:cNvPicPr>
            <a:picLocks noChangeAspect="1"/>
          </p:cNvPicPr>
          <p:nvPr/>
        </p:nvPicPr>
        <p:blipFill>
          <a:blip r:embed="rId2"/>
          <a:stretch>
            <a:fillRect/>
          </a:stretch>
        </p:blipFill>
        <p:spPr>
          <a:xfrm>
            <a:off x="3428102" y="1193986"/>
            <a:ext cx="5404198" cy="157910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7A0DF755-83CE-C343-80CB-FDE066786DD4}"/>
              </a:ext>
            </a:extLst>
          </p:cNvPr>
          <p:cNvPicPr/>
          <p:nvPr/>
        </p:nvPicPr>
        <p:blipFill>
          <a:blip r:embed="rId3">
            <a:extLst>
              <a:ext uri="{28A0092B-C50C-407E-A947-70E740481C1C}">
                <a14:useLocalDpi xmlns:a14="http://schemas.microsoft.com/office/drawing/2010/main" val="0"/>
              </a:ext>
            </a:extLst>
          </a:blip>
          <a:stretch>
            <a:fillRect/>
          </a:stretch>
        </p:blipFill>
        <p:spPr>
          <a:xfrm>
            <a:off x="3856527" y="2860675"/>
            <a:ext cx="4547347" cy="1661031"/>
          </a:xfrm>
          <a:prstGeom prst="rect">
            <a:avLst/>
          </a:prstGeom>
        </p:spPr>
      </p:pic>
    </p:spTree>
    <p:extLst>
      <p:ext uri="{BB962C8B-B14F-4D97-AF65-F5344CB8AC3E}">
        <p14:creationId xmlns:p14="http://schemas.microsoft.com/office/powerpoint/2010/main" val="1300369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BBA21-2FDD-2F49-BA23-5336A2667B3F}"/>
              </a:ext>
            </a:extLst>
          </p:cNvPr>
          <p:cNvSpPr>
            <a:spLocks noGrp="1"/>
          </p:cNvSpPr>
          <p:nvPr>
            <p:ph type="title"/>
          </p:nvPr>
        </p:nvSpPr>
        <p:spPr/>
        <p:txBody>
          <a:bodyPr/>
          <a:lstStyle/>
          <a:p>
            <a:r>
              <a:rPr lang="en-US" dirty="0"/>
              <a:t>STORED FUNCTION</a:t>
            </a:r>
          </a:p>
        </p:txBody>
      </p:sp>
      <p:sp>
        <p:nvSpPr>
          <p:cNvPr id="3" name="Content Placeholder 2">
            <a:extLst>
              <a:ext uri="{FF2B5EF4-FFF2-40B4-BE49-F238E27FC236}">
                <a16:creationId xmlns:a16="http://schemas.microsoft.com/office/drawing/2014/main" id="{E80FFED1-2528-EC4C-B977-90DE60A474A3}"/>
              </a:ext>
            </a:extLst>
          </p:cNvPr>
          <p:cNvSpPr>
            <a:spLocks noGrp="1"/>
          </p:cNvSpPr>
          <p:nvPr>
            <p:ph idx="1"/>
          </p:nvPr>
        </p:nvSpPr>
        <p:spPr/>
        <p:txBody>
          <a:bodyPr/>
          <a:lstStyle/>
          <a:p>
            <a:r>
              <a:rPr lang="en-IN" dirty="0"/>
              <a:t>MySQL stored function is a set of SQL statements that perform some operation and return a single value</a:t>
            </a:r>
          </a:p>
          <a:p>
            <a:pPr marL="114300" indent="0">
              <a:buNone/>
            </a:pPr>
            <a:r>
              <a:rPr lang="en-IN" dirty="0"/>
              <a:t>Why:</a:t>
            </a:r>
          </a:p>
          <a:p>
            <a:pPr lvl="1"/>
            <a:endParaRPr lang="en-IN" dirty="0"/>
          </a:p>
          <a:p>
            <a:endParaRPr lang="en-US" dirty="0"/>
          </a:p>
        </p:txBody>
      </p:sp>
    </p:spTree>
    <p:extLst>
      <p:ext uri="{BB962C8B-B14F-4D97-AF65-F5344CB8AC3E}">
        <p14:creationId xmlns:p14="http://schemas.microsoft.com/office/powerpoint/2010/main" val="283221165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490BF-4BF5-2142-9BE5-5F20C7733CD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264A6D-FACC-044B-9D03-D5E326FCE0CC}"/>
              </a:ext>
            </a:extLst>
          </p:cNvPr>
          <p:cNvSpPr>
            <a:spLocks noGrp="1"/>
          </p:cNvSpPr>
          <p:nvPr>
            <p:ph idx="1"/>
          </p:nvPr>
        </p:nvSpPr>
        <p:spPr/>
        <p:txBody>
          <a:bodyPr/>
          <a:lstStyle/>
          <a:p>
            <a:pPr marL="114300" indent="0">
              <a:buNone/>
            </a:pPr>
            <a:r>
              <a:rPr lang="en-US" dirty="0"/>
              <a:t>Stored Functions are:</a:t>
            </a:r>
          </a:p>
          <a:p>
            <a:pPr lvl="1"/>
            <a:r>
              <a:rPr lang="en-US" dirty="0"/>
              <a:t>technique_performance</a:t>
            </a:r>
          </a:p>
          <a:p>
            <a:pPr lvl="1"/>
            <a:r>
              <a:rPr lang="en-US" dirty="0"/>
              <a:t>body_part_max_image</a:t>
            </a:r>
          </a:p>
          <a:p>
            <a:endParaRPr lang="en-US" dirty="0"/>
          </a:p>
        </p:txBody>
      </p:sp>
      <p:pic>
        <p:nvPicPr>
          <p:cNvPr id="4" name="Picture 3" descr="A screenshot of a social media post&#10;&#10;Description automatically generated">
            <a:extLst>
              <a:ext uri="{FF2B5EF4-FFF2-40B4-BE49-F238E27FC236}">
                <a16:creationId xmlns:a16="http://schemas.microsoft.com/office/drawing/2014/main" id="{892562F7-E432-0D4A-BA1C-12D618E84CFB}"/>
              </a:ext>
            </a:extLst>
          </p:cNvPr>
          <p:cNvPicPr/>
          <p:nvPr/>
        </p:nvPicPr>
        <p:blipFill>
          <a:blip r:embed="rId2">
            <a:extLst>
              <a:ext uri="{28A0092B-C50C-407E-A947-70E740481C1C}">
                <a14:useLocalDpi xmlns:a14="http://schemas.microsoft.com/office/drawing/2010/main" val="0"/>
              </a:ext>
            </a:extLst>
          </a:blip>
          <a:stretch>
            <a:fillRect/>
          </a:stretch>
        </p:blipFill>
        <p:spPr>
          <a:xfrm>
            <a:off x="3558988" y="1152475"/>
            <a:ext cx="4993341" cy="3258160"/>
          </a:xfrm>
          <a:prstGeom prst="rect">
            <a:avLst/>
          </a:prstGeom>
        </p:spPr>
      </p:pic>
    </p:spTree>
    <p:extLst>
      <p:ext uri="{BB962C8B-B14F-4D97-AF65-F5344CB8AC3E}">
        <p14:creationId xmlns:p14="http://schemas.microsoft.com/office/powerpoint/2010/main" val="815559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5C750-D358-5247-8AAA-33B777F1AC1A}"/>
              </a:ext>
            </a:extLst>
          </p:cNvPr>
          <p:cNvSpPr>
            <a:spLocks noGrp="1"/>
          </p:cNvSpPr>
          <p:nvPr>
            <p:ph type="title"/>
          </p:nvPr>
        </p:nvSpPr>
        <p:spPr/>
        <p:txBody>
          <a:bodyPr/>
          <a:lstStyle/>
          <a:p>
            <a:r>
              <a:rPr lang="en-US" dirty="0"/>
              <a:t>USER PRIVILEGE</a:t>
            </a:r>
          </a:p>
        </p:txBody>
      </p:sp>
      <p:sp>
        <p:nvSpPr>
          <p:cNvPr id="6" name="Content Placeholder 5">
            <a:extLst>
              <a:ext uri="{FF2B5EF4-FFF2-40B4-BE49-F238E27FC236}">
                <a16:creationId xmlns:a16="http://schemas.microsoft.com/office/drawing/2014/main" id="{0E3751FB-2341-5A4C-B774-E3E8353277EA}"/>
              </a:ext>
            </a:extLst>
          </p:cNvPr>
          <p:cNvSpPr>
            <a:spLocks noGrp="1"/>
          </p:cNvSpPr>
          <p:nvPr>
            <p:ph idx="1"/>
          </p:nvPr>
        </p:nvSpPr>
        <p:spPr/>
        <p:txBody>
          <a:bodyPr/>
          <a:lstStyle/>
          <a:p>
            <a:r>
              <a:rPr lang="en-IN" dirty="0"/>
              <a:t>In the Medical_Imaging database, we assigned four user -</a:t>
            </a:r>
          </a:p>
          <a:p>
            <a:pPr>
              <a:buFont typeface="Courier New" panose="02070309020205020404" pitchFamily="49" charset="0"/>
              <a:buChar char="o"/>
            </a:pPr>
            <a:r>
              <a:rPr lang="en-IN" dirty="0"/>
              <a:t>System_Admin, </a:t>
            </a:r>
          </a:p>
          <a:p>
            <a:pPr>
              <a:buFont typeface="Courier New" panose="02070309020205020404" pitchFamily="49" charset="0"/>
              <a:buChar char="o"/>
            </a:pPr>
            <a:r>
              <a:rPr lang="en-IN" dirty="0"/>
              <a:t>Instructor, </a:t>
            </a:r>
          </a:p>
          <a:p>
            <a:pPr>
              <a:buFont typeface="Courier New" panose="02070309020205020404" pitchFamily="49" charset="0"/>
              <a:buChar char="o"/>
            </a:pPr>
            <a:r>
              <a:rPr lang="en-IN" dirty="0"/>
              <a:t>Patient,</a:t>
            </a:r>
          </a:p>
          <a:p>
            <a:pPr>
              <a:buFont typeface="Courier New" panose="02070309020205020404" pitchFamily="49" charset="0"/>
              <a:buChar char="o"/>
            </a:pPr>
            <a:r>
              <a:rPr lang="en-IN" dirty="0"/>
              <a:t>Doctor </a:t>
            </a:r>
            <a:endParaRPr lang="en-US" dirty="0"/>
          </a:p>
        </p:txBody>
      </p:sp>
      <p:pic>
        <p:nvPicPr>
          <p:cNvPr id="4" name="Picture 3" descr="A screenshot of a social media post&#10;&#10;Description automatically generated">
            <a:extLst>
              <a:ext uri="{FF2B5EF4-FFF2-40B4-BE49-F238E27FC236}">
                <a16:creationId xmlns:a16="http://schemas.microsoft.com/office/drawing/2014/main" id="{840CBD28-7FCD-4242-B306-81043C9140E8}"/>
              </a:ext>
            </a:extLst>
          </p:cNvPr>
          <p:cNvPicPr>
            <a:picLocks noChangeAspect="1"/>
          </p:cNvPicPr>
          <p:nvPr/>
        </p:nvPicPr>
        <p:blipFill>
          <a:blip r:embed="rId2"/>
          <a:stretch>
            <a:fillRect/>
          </a:stretch>
        </p:blipFill>
        <p:spPr>
          <a:xfrm>
            <a:off x="3747247" y="1534887"/>
            <a:ext cx="4760258" cy="3356118"/>
          </a:xfrm>
          <a:prstGeom prst="rect">
            <a:avLst/>
          </a:prstGeom>
        </p:spPr>
      </p:pic>
    </p:spTree>
    <p:extLst>
      <p:ext uri="{BB962C8B-B14F-4D97-AF65-F5344CB8AC3E}">
        <p14:creationId xmlns:p14="http://schemas.microsoft.com/office/powerpoint/2010/main" val="189836509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47"/>
          <p:cNvSpPr/>
          <p:nvPr/>
        </p:nvSpPr>
        <p:spPr>
          <a:xfrm rot="5400000">
            <a:off x="4358400" y="77600"/>
            <a:ext cx="427200" cy="3123000"/>
          </a:xfrm>
          <a:prstGeom prst="roundRect">
            <a:avLst>
              <a:gd name="adj" fmla="val 19388"/>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7"/>
          <p:cNvSpPr txBox="1">
            <a:spLocks noGrp="1"/>
          </p:cNvSpPr>
          <p:nvPr>
            <p:ph type="subTitle" idx="1"/>
          </p:nvPr>
        </p:nvSpPr>
        <p:spPr>
          <a:xfrm>
            <a:off x="2575200" y="2010850"/>
            <a:ext cx="5197200" cy="2561150"/>
          </a:xfrm>
          <a:prstGeom prst="rect">
            <a:avLst/>
          </a:prstGeom>
        </p:spPr>
        <p:txBody>
          <a:bodyPr spcFirstLastPara="1" wrap="square" lIns="91425" tIns="91425" rIns="91425" bIns="91425" anchor="t" anchorCtr="0">
            <a:noAutofit/>
          </a:bodyPr>
          <a:lstStyle/>
          <a:p>
            <a:pPr lvl="0" algn="l">
              <a:buFont typeface="Arial" panose="020B0604020202020204" pitchFamily="34" charset="0"/>
              <a:buChar char="•"/>
            </a:pPr>
            <a:r>
              <a:rPr lang="en-US" dirty="0"/>
              <a:t>Expanding this model for other type scans (like PET scan,) and for different body parts.</a:t>
            </a:r>
          </a:p>
          <a:p>
            <a:pPr lvl="0" algn="l">
              <a:buFont typeface="Arial" panose="020B0604020202020204" pitchFamily="34" charset="0"/>
              <a:buChar char="•"/>
            </a:pPr>
            <a:r>
              <a:rPr lang="en-US" dirty="0"/>
              <a:t>Collaborating with a hospital to get accurate image dataset to train the model even better in-turn to provide a better health care facility</a:t>
            </a:r>
          </a:p>
          <a:p>
            <a:pPr lvl="0" algn="l">
              <a:buFont typeface="Arial" panose="020B0604020202020204" pitchFamily="34" charset="0"/>
              <a:buChar char="•"/>
            </a:pPr>
            <a:r>
              <a:rPr lang="en-US" dirty="0"/>
              <a:t>Enhancing the features of the proposed system to enable/ predict the type and severity of the disease by providing the image of the scan.</a:t>
            </a:r>
          </a:p>
          <a:p>
            <a:pPr lvl="0" algn="l">
              <a:buFont typeface="Arial" panose="020B0604020202020204" pitchFamily="34" charset="0"/>
              <a:buChar char="•"/>
            </a:pPr>
            <a:r>
              <a:rPr lang="en-US" dirty="0"/>
              <a:t>3D-modeling of the disease and treatment plan.</a:t>
            </a:r>
          </a:p>
        </p:txBody>
      </p:sp>
      <p:sp>
        <p:nvSpPr>
          <p:cNvPr id="782" name="Google Shape;782;p47"/>
          <p:cNvSpPr txBox="1">
            <a:spLocks noGrp="1"/>
          </p:cNvSpPr>
          <p:nvPr>
            <p:ph type="title"/>
          </p:nvPr>
        </p:nvSpPr>
        <p:spPr>
          <a:xfrm>
            <a:off x="3287550" y="1421750"/>
            <a:ext cx="2568900" cy="43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a:t>
            </a:r>
            <a:r>
              <a:rPr lang="en-US" dirty="0"/>
              <a:t>Future expansions</a:t>
            </a:r>
            <a:endParaRPr dirty="0"/>
          </a:p>
        </p:txBody>
      </p:sp>
      <p:pic>
        <p:nvPicPr>
          <p:cNvPr id="783" name="Google Shape;783;p47"/>
          <p:cNvPicPr preferRelativeResize="0"/>
          <p:nvPr/>
        </p:nvPicPr>
        <p:blipFill>
          <a:blip r:embed="rId3">
            <a:alphaModFix/>
          </a:blip>
          <a:stretch>
            <a:fillRect/>
          </a:stretch>
        </p:blipFill>
        <p:spPr>
          <a:xfrm rot="-7172729">
            <a:off x="6007023" y="869747"/>
            <a:ext cx="537353" cy="947100"/>
          </a:xfrm>
          <a:prstGeom prst="rect">
            <a:avLst/>
          </a:prstGeom>
          <a:noFill/>
          <a:ln>
            <a:noFill/>
          </a:ln>
        </p:spPr>
      </p:pic>
      <p:pic>
        <p:nvPicPr>
          <p:cNvPr id="784" name="Google Shape;784;p47"/>
          <p:cNvPicPr preferRelativeResize="0"/>
          <p:nvPr/>
        </p:nvPicPr>
        <p:blipFill>
          <a:blip r:embed="rId4">
            <a:alphaModFix/>
          </a:blip>
          <a:stretch>
            <a:fillRect/>
          </a:stretch>
        </p:blipFill>
        <p:spPr>
          <a:xfrm>
            <a:off x="5841974" y="1305126"/>
            <a:ext cx="259802" cy="259802"/>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1">
                                            <p:txEl>
                                              <p:pRg st="0" end="0"/>
                                            </p:txEl>
                                          </p:spTgt>
                                        </p:tgtEl>
                                        <p:attrNameLst>
                                          <p:attrName>style.visibility</p:attrName>
                                        </p:attrNameLst>
                                      </p:cBhvr>
                                      <p:to>
                                        <p:strVal val="visible"/>
                                      </p:to>
                                    </p:set>
                                    <p:anim calcmode="lin" valueType="num">
                                      <p:cBhvr additive="base">
                                        <p:cTn id="7" dur="500" fill="hold"/>
                                        <p:tgtEl>
                                          <p:spTgt spid="78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8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81">
                                            <p:txEl>
                                              <p:pRg st="1" end="1"/>
                                            </p:txEl>
                                          </p:spTgt>
                                        </p:tgtEl>
                                        <p:attrNameLst>
                                          <p:attrName>style.visibility</p:attrName>
                                        </p:attrNameLst>
                                      </p:cBhvr>
                                      <p:to>
                                        <p:strVal val="visible"/>
                                      </p:to>
                                    </p:set>
                                    <p:anim calcmode="lin" valueType="num">
                                      <p:cBhvr additive="base">
                                        <p:cTn id="13" dur="500" fill="hold"/>
                                        <p:tgtEl>
                                          <p:spTgt spid="78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8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81">
                                            <p:txEl>
                                              <p:pRg st="2" end="2"/>
                                            </p:txEl>
                                          </p:spTgt>
                                        </p:tgtEl>
                                        <p:attrNameLst>
                                          <p:attrName>style.visibility</p:attrName>
                                        </p:attrNameLst>
                                      </p:cBhvr>
                                      <p:to>
                                        <p:strVal val="visible"/>
                                      </p:to>
                                    </p:set>
                                    <p:anim calcmode="lin" valueType="num">
                                      <p:cBhvr additive="base">
                                        <p:cTn id="19" dur="500" fill="hold"/>
                                        <p:tgtEl>
                                          <p:spTgt spid="78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8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81">
                                            <p:txEl>
                                              <p:pRg st="3" end="3"/>
                                            </p:txEl>
                                          </p:spTgt>
                                        </p:tgtEl>
                                        <p:attrNameLst>
                                          <p:attrName>style.visibility</p:attrName>
                                        </p:attrNameLst>
                                      </p:cBhvr>
                                      <p:to>
                                        <p:strVal val="visible"/>
                                      </p:to>
                                    </p:set>
                                    <p:anim calcmode="lin" valueType="num">
                                      <p:cBhvr additive="base">
                                        <p:cTn id="25" dur="500" fill="hold"/>
                                        <p:tgtEl>
                                          <p:spTgt spid="78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8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2"/>
          <p:cNvSpPr/>
          <p:nvPr/>
        </p:nvSpPr>
        <p:spPr>
          <a:xfrm rot="5400000">
            <a:off x="3993629" y="1509467"/>
            <a:ext cx="317100" cy="3235404"/>
          </a:xfrm>
          <a:prstGeom prst="roundRect">
            <a:avLst>
              <a:gd name="adj" fmla="val 24733"/>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532" name="Google Shape;532;p42"/>
          <p:cNvSpPr/>
          <p:nvPr/>
        </p:nvSpPr>
        <p:spPr>
          <a:xfrm rot="5400000">
            <a:off x="4002774" y="2292173"/>
            <a:ext cx="317100" cy="3235403"/>
          </a:xfrm>
          <a:prstGeom prst="roundRect">
            <a:avLst>
              <a:gd name="adj" fmla="val 24733"/>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533" name="Google Shape;533;p42"/>
          <p:cNvSpPr/>
          <p:nvPr/>
        </p:nvSpPr>
        <p:spPr>
          <a:xfrm rot="5400000">
            <a:off x="3902337" y="-361445"/>
            <a:ext cx="317075" cy="3052795"/>
          </a:xfrm>
          <a:prstGeom prst="roundRect">
            <a:avLst>
              <a:gd name="adj" fmla="val 24733"/>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cxnSp>
        <p:nvCxnSpPr>
          <p:cNvPr id="534" name="Google Shape;534;p42"/>
          <p:cNvCxnSpPr>
            <a:cxnSpLocks/>
          </p:cNvCxnSpPr>
          <p:nvPr/>
        </p:nvCxnSpPr>
        <p:spPr>
          <a:xfrm>
            <a:off x="5428725" y="0"/>
            <a:ext cx="0" cy="4770783"/>
          </a:xfrm>
          <a:prstGeom prst="straightConnector1">
            <a:avLst/>
          </a:prstGeom>
          <a:noFill/>
          <a:ln w="19050" cap="flat" cmpd="sng">
            <a:solidFill>
              <a:srgbClr val="FFFFFF"/>
            </a:solidFill>
            <a:prstDash val="solid"/>
            <a:round/>
            <a:headEnd type="none" w="med" len="med"/>
            <a:tailEnd type="none" w="med" len="med"/>
          </a:ln>
        </p:spPr>
      </p:cxnSp>
      <p:sp>
        <p:nvSpPr>
          <p:cNvPr id="535" name="Google Shape;535;p42"/>
          <p:cNvSpPr txBox="1"/>
          <p:nvPr/>
        </p:nvSpPr>
        <p:spPr>
          <a:xfrm>
            <a:off x="2815936" y="984133"/>
            <a:ext cx="2034840" cy="347700"/>
          </a:xfrm>
          <a:prstGeom prst="rect">
            <a:avLst/>
          </a:prstGeom>
          <a:noFill/>
          <a:ln>
            <a:noFill/>
          </a:ln>
        </p:spPr>
        <p:txBody>
          <a:bodyPr spcFirstLastPara="1" wrap="square" lIns="91425" tIns="91425" rIns="91425" bIns="91425" anchor="ctr" anchorCtr="0">
            <a:noAutofit/>
          </a:bodyPr>
          <a:lstStyle/>
          <a:p>
            <a:pPr lvl="0" algn="r"/>
            <a:r>
              <a:rPr lang="en-US" sz="1700" dirty="0">
                <a:solidFill>
                  <a:srgbClr val="FFFFFF"/>
                </a:solidFill>
                <a:latin typeface="Unica One"/>
                <a:ea typeface="Unica One"/>
                <a:cs typeface="Unica One"/>
                <a:sym typeface="Unica One"/>
              </a:rPr>
              <a:t>DATABASE Creation</a:t>
            </a:r>
            <a:endParaRPr sz="1700" dirty="0">
              <a:solidFill>
                <a:srgbClr val="FFFFFF"/>
              </a:solidFill>
              <a:latin typeface="Unica One"/>
              <a:ea typeface="Unica One"/>
              <a:cs typeface="Unica One"/>
              <a:sym typeface="Unica One"/>
            </a:endParaRPr>
          </a:p>
        </p:txBody>
      </p:sp>
      <p:sp>
        <p:nvSpPr>
          <p:cNvPr id="536" name="Google Shape;536;p42"/>
          <p:cNvSpPr txBox="1"/>
          <p:nvPr/>
        </p:nvSpPr>
        <p:spPr>
          <a:xfrm>
            <a:off x="2651700" y="1762650"/>
            <a:ext cx="1920300" cy="507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100" dirty="0">
              <a:solidFill>
                <a:srgbClr val="FFFFFF"/>
              </a:solidFill>
              <a:latin typeface="Quicksand"/>
              <a:ea typeface="Quicksand"/>
              <a:cs typeface="Quicksand"/>
              <a:sym typeface="Quicksand"/>
            </a:endParaRPr>
          </a:p>
        </p:txBody>
      </p:sp>
      <p:sp>
        <p:nvSpPr>
          <p:cNvPr id="537" name="Google Shape;537;p42"/>
          <p:cNvSpPr txBox="1"/>
          <p:nvPr/>
        </p:nvSpPr>
        <p:spPr>
          <a:xfrm>
            <a:off x="2651700" y="3736049"/>
            <a:ext cx="1920300" cy="34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rgbClr val="FFFFFF"/>
                </a:solidFill>
                <a:latin typeface="Unica One"/>
                <a:ea typeface="Unica One"/>
                <a:cs typeface="Unica One"/>
                <a:sym typeface="Unica One"/>
              </a:rPr>
              <a:t>CONCLUSIONS</a:t>
            </a:r>
            <a:endParaRPr sz="1700" dirty="0">
              <a:solidFill>
                <a:srgbClr val="FFFFFF"/>
              </a:solidFill>
              <a:latin typeface="Unica One"/>
              <a:ea typeface="Unica One"/>
              <a:cs typeface="Unica One"/>
              <a:sym typeface="Unica One"/>
            </a:endParaRPr>
          </a:p>
        </p:txBody>
      </p:sp>
      <p:sp>
        <p:nvSpPr>
          <p:cNvPr id="538" name="Google Shape;538;p42"/>
          <p:cNvSpPr txBox="1"/>
          <p:nvPr/>
        </p:nvSpPr>
        <p:spPr>
          <a:xfrm>
            <a:off x="2651700" y="4092625"/>
            <a:ext cx="1920300" cy="507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100" dirty="0">
              <a:solidFill>
                <a:srgbClr val="FFFFFF"/>
              </a:solidFill>
              <a:latin typeface="Quicksand"/>
              <a:ea typeface="Quicksand"/>
              <a:cs typeface="Quicksand"/>
              <a:sym typeface="Quicksand"/>
            </a:endParaRPr>
          </a:p>
        </p:txBody>
      </p:sp>
      <p:sp>
        <p:nvSpPr>
          <p:cNvPr id="539" name="Google Shape;539;p42"/>
          <p:cNvSpPr txBox="1"/>
          <p:nvPr/>
        </p:nvSpPr>
        <p:spPr>
          <a:xfrm>
            <a:off x="2815936" y="2938019"/>
            <a:ext cx="1920300" cy="34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rgbClr val="FFFFFF"/>
                </a:solidFill>
                <a:latin typeface="Unica One"/>
                <a:ea typeface="Unica One"/>
                <a:cs typeface="Unica One"/>
                <a:sym typeface="Unica One"/>
              </a:rPr>
              <a:t>RESULTS </a:t>
            </a:r>
            <a:r>
              <a:rPr lang="en-US" sz="1700" dirty="0">
                <a:solidFill>
                  <a:srgbClr val="FFFFFF"/>
                </a:solidFill>
                <a:latin typeface="Unica One"/>
                <a:ea typeface="Unica One"/>
                <a:cs typeface="Unica One"/>
                <a:sym typeface="Unica One"/>
              </a:rPr>
              <a:t>Analysis</a:t>
            </a:r>
            <a:endParaRPr sz="1700" dirty="0">
              <a:solidFill>
                <a:srgbClr val="FFFFFF"/>
              </a:solidFill>
              <a:latin typeface="Unica One"/>
              <a:ea typeface="Unica One"/>
              <a:cs typeface="Unica One"/>
              <a:sym typeface="Unica One"/>
            </a:endParaRPr>
          </a:p>
        </p:txBody>
      </p:sp>
      <p:sp>
        <p:nvSpPr>
          <p:cNvPr id="540" name="Google Shape;540;p42"/>
          <p:cNvSpPr txBox="1"/>
          <p:nvPr/>
        </p:nvSpPr>
        <p:spPr>
          <a:xfrm>
            <a:off x="5345270" y="1575285"/>
            <a:ext cx="1920300" cy="507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100" dirty="0">
              <a:solidFill>
                <a:srgbClr val="FFFFFF"/>
              </a:solidFill>
              <a:latin typeface="Quicksand"/>
              <a:ea typeface="Quicksand"/>
              <a:cs typeface="Quicksand"/>
              <a:sym typeface="Quicksand"/>
            </a:endParaRPr>
          </a:p>
        </p:txBody>
      </p:sp>
      <p:sp>
        <p:nvSpPr>
          <p:cNvPr id="541" name="Google Shape;541;p42"/>
          <p:cNvSpPr txBox="1"/>
          <p:nvPr/>
        </p:nvSpPr>
        <p:spPr>
          <a:xfrm>
            <a:off x="3130830" y="1879890"/>
            <a:ext cx="2073228" cy="20269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dirty="0">
                <a:solidFill>
                  <a:srgbClr val="FFFFFF"/>
                </a:solidFill>
                <a:latin typeface="Unica One"/>
                <a:ea typeface="Unica One"/>
                <a:cs typeface="Unica One"/>
                <a:sym typeface="Unica One"/>
              </a:rPr>
              <a:t>TESTING The code</a:t>
            </a:r>
            <a:endParaRPr sz="1700" dirty="0">
              <a:solidFill>
                <a:srgbClr val="FFFFFF"/>
              </a:solidFill>
              <a:latin typeface="Unica One"/>
              <a:ea typeface="Unica One"/>
              <a:cs typeface="Unica One"/>
              <a:sym typeface="Unica One"/>
            </a:endParaRPr>
          </a:p>
        </p:txBody>
      </p:sp>
      <p:sp>
        <p:nvSpPr>
          <p:cNvPr id="543" name="Google Shape;543;p42"/>
          <p:cNvSpPr txBox="1"/>
          <p:nvPr/>
        </p:nvSpPr>
        <p:spPr>
          <a:xfrm>
            <a:off x="5972375" y="3736049"/>
            <a:ext cx="1920300"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dirty="0">
              <a:solidFill>
                <a:srgbClr val="FFFFFF"/>
              </a:solidFill>
              <a:latin typeface="Unica One"/>
              <a:ea typeface="Unica One"/>
              <a:cs typeface="Unica One"/>
              <a:sym typeface="Unica One"/>
            </a:endParaRPr>
          </a:p>
        </p:txBody>
      </p:sp>
      <p:sp>
        <p:nvSpPr>
          <p:cNvPr id="544" name="Google Shape;544;p42"/>
          <p:cNvSpPr txBox="1">
            <a:spLocks noGrp="1"/>
          </p:cNvSpPr>
          <p:nvPr>
            <p:ph type="title"/>
          </p:nvPr>
        </p:nvSpPr>
        <p:spPr>
          <a:xfrm>
            <a:off x="721175" y="543575"/>
            <a:ext cx="7701600" cy="47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Project</a:t>
            </a:r>
            <a:r>
              <a:rPr lang="en" dirty="0"/>
              <a:t> TIMELINE</a:t>
            </a:r>
            <a:endParaRPr dirty="0"/>
          </a:p>
        </p:txBody>
      </p:sp>
      <p:pic>
        <p:nvPicPr>
          <p:cNvPr id="545" name="Google Shape;545;p42"/>
          <p:cNvPicPr preferRelativeResize="0"/>
          <p:nvPr/>
        </p:nvPicPr>
        <p:blipFill>
          <a:blip r:embed="rId3">
            <a:alphaModFix/>
          </a:blip>
          <a:stretch>
            <a:fillRect/>
          </a:stretch>
        </p:blipFill>
        <p:spPr>
          <a:xfrm>
            <a:off x="5270176" y="1182626"/>
            <a:ext cx="317098" cy="317098"/>
          </a:xfrm>
          <a:prstGeom prst="rect">
            <a:avLst/>
          </a:prstGeom>
          <a:noFill/>
          <a:ln>
            <a:noFill/>
          </a:ln>
        </p:spPr>
      </p:pic>
      <p:pic>
        <p:nvPicPr>
          <p:cNvPr id="546" name="Google Shape;546;p42"/>
          <p:cNvPicPr preferRelativeResize="0"/>
          <p:nvPr/>
        </p:nvPicPr>
        <p:blipFill>
          <a:blip r:embed="rId4">
            <a:alphaModFix/>
          </a:blip>
          <a:stretch>
            <a:fillRect/>
          </a:stretch>
        </p:blipFill>
        <p:spPr>
          <a:xfrm rot="-5400000">
            <a:off x="5118839" y="2220511"/>
            <a:ext cx="645449" cy="560078"/>
          </a:xfrm>
          <a:prstGeom prst="rect">
            <a:avLst/>
          </a:prstGeom>
          <a:noFill/>
          <a:ln>
            <a:noFill/>
          </a:ln>
        </p:spPr>
      </p:pic>
      <p:pic>
        <p:nvPicPr>
          <p:cNvPr id="547" name="Google Shape;547;p42"/>
          <p:cNvPicPr preferRelativeResize="0"/>
          <p:nvPr/>
        </p:nvPicPr>
        <p:blipFill>
          <a:blip r:embed="rId5">
            <a:alphaModFix/>
          </a:blip>
          <a:stretch>
            <a:fillRect/>
          </a:stretch>
        </p:blipFill>
        <p:spPr>
          <a:xfrm rot="-7172718">
            <a:off x="5297269" y="3212210"/>
            <a:ext cx="468807" cy="826274"/>
          </a:xfrm>
          <a:prstGeom prst="rect">
            <a:avLst/>
          </a:prstGeom>
          <a:noFill/>
          <a:ln>
            <a:noFill/>
          </a:ln>
        </p:spPr>
      </p:pic>
      <p:sp>
        <p:nvSpPr>
          <p:cNvPr id="20" name="Google Shape;533;p42">
            <a:extLst>
              <a:ext uri="{FF2B5EF4-FFF2-40B4-BE49-F238E27FC236}">
                <a16:creationId xmlns:a16="http://schemas.microsoft.com/office/drawing/2014/main" id="{B5CFB0D7-39FD-F344-84A4-2A2B9D53C77D}"/>
              </a:ext>
            </a:extLst>
          </p:cNvPr>
          <p:cNvSpPr/>
          <p:nvPr/>
        </p:nvSpPr>
        <p:spPr>
          <a:xfrm rot="5400000">
            <a:off x="3969490" y="383905"/>
            <a:ext cx="317100" cy="3187126"/>
          </a:xfrm>
          <a:prstGeom prst="roundRect">
            <a:avLst>
              <a:gd name="adj" fmla="val 24733"/>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extLst>
      <p:ext uri="{BB962C8B-B14F-4D97-AF65-F5344CB8AC3E}">
        <p14:creationId xmlns:p14="http://schemas.microsoft.com/office/powerpoint/2010/main" val="20022351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35"/>
                                        </p:tgtEl>
                                        <p:attrNameLst>
                                          <p:attrName>style.visibility</p:attrName>
                                        </p:attrNameLst>
                                      </p:cBhvr>
                                      <p:to>
                                        <p:strVal val="visible"/>
                                      </p:to>
                                    </p:set>
                                    <p:anim calcmode="lin" valueType="num">
                                      <p:cBhvr additive="base">
                                        <p:cTn id="7" dur="500" fill="hold"/>
                                        <p:tgtEl>
                                          <p:spTgt spid="535"/>
                                        </p:tgtEl>
                                        <p:attrNameLst>
                                          <p:attrName>ppt_x</p:attrName>
                                        </p:attrNameLst>
                                      </p:cBhvr>
                                      <p:tavLst>
                                        <p:tav tm="0">
                                          <p:val>
                                            <p:strVal val="#ppt_x"/>
                                          </p:val>
                                        </p:tav>
                                        <p:tav tm="100000">
                                          <p:val>
                                            <p:strVal val="#ppt_x"/>
                                          </p:val>
                                        </p:tav>
                                      </p:tavLst>
                                    </p:anim>
                                    <p:anim calcmode="lin" valueType="num">
                                      <p:cBhvr additive="base">
                                        <p:cTn id="8" dur="500" fill="hold"/>
                                        <p:tgtEl>
                                          <p:spTgt spid="53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33"/>
                                        </p:tgtEl>
                                        <p:attrNameLst>
                                          <p:attrName>style.visibility</p:attrName>
                                        </p:attrNameLst>
                                      </p:cBhvr>
                                      <p:to>
                                        <p:strVal val="visible"/>
                                      </p:to>
                                    </p:set>
                                    <p:anim calcmode="lin" valueType="num">
                                      <p:cBhvr additive="base">
                                        <p:cTn id="11" dur="500" fill="hold"/>
                                        <p:tgtEl>
                                          <p:spTgt spid="533"/>
                                        </p:tgtEl>
                                        <p:attrNameLst>
                                          <p:attrName>ppt_x</p:attrName>
                                        </p:attrNameLst>
                                      </p:cBhvr>
                                      <p:tavLst>
                                        <p:tav tm="0">
                                          <p:val>
                                            <p:strVal val="#ppt_x"/>
                                          </p:val>
                                        </p:tav>
                                        <p:tav tm="100000">
                                          <p:val>
                                            <p:strVal val="#ppt_x"/>
                                          </p:val>
                                        </p:tav>
                                      </p:tavLst>
                                    </p:anim>
                                    <p:anim calcmode="lin" valueType="num">
                                      <p:cBhvr additive="base">
                                        <p:cTn id="12" dur="500" fill="hold"/>
                                        <p:tgtEl>
                                          <p:spTgt spid="53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41"/>
                                        </p:tgtEl>
                                        <p:attrNameLst>
                                          <p:attrName>style.visibility</p:attrName>
                                        </p:attrNameLst>
                                      </p:cBhvr>
                                      <p:to>
                                        <p:strVal val="visible"/>
                                      </p:to>
                                    </p:set>
                                    <p:anim calcmode="lin" valueType="num">
                                      <p:cBhvr additive="base">
                                        <p:cTn id="21" dur="500" fill="hold"/>
                                        <p:tgtEl>
                                          <p:spTgt spid="541"/>
                                        </p:tgtEl>
                                        <p:attrNameLst>
                                          <p:attrName>ppt_x</p:attrName>
                                        </p:attrNameLst>
                                      </p:cBhvr>
                                      <p:tavLst>
                                        <p:tav tm="0">
                                          <p:val>
                                            <p:strVal val="#ppt_x"/>
                                          </p:val>
                                        </p:tav>
                                        <p:tav tm="100000">
                                          <p:val>
                                            <p:strVal val="#ppt_x"/>
                                          </p:val>
                                        </p:tav>
                                      </p:tavLst>
                                    </p:anim>
                                    <p:anim calcmode="lin" valueType="num">
                                      <p:cBhvr additive="base">
                                        <p:cTn id="22" dur="500" fill="hold"/>
                                        <p:tgtEl>
                                          <p:spTgt spid="54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39"/>
                                        </p:tgtEl>
                                        <p:attrNameLst>
                                          <p:attrName>style.visibility</p:attrName>
                                        </p:attrNameLst>
                                      </p:cBhvr>
                                      <p:to>
                                        <p:strVal val="visible"/>
                                      </p:to>
                                    </p:set>
                                    <p:anim calcmode="lin" valueType="num">
                                      <p:cBhvr additive="base">
                                        <p:cTn id="27" dur="500" fill="hold"/>
                                        <p:tgtEl>
                                          <p:spTgt spid="539"/>
                                        </p:tgtEl>
                                        <p:attrNameLst>
                                          <p:attrName>ppt_x</p:attrName>
                                        </p:attrNameLst>
                                      </p:cBhvr>
                                      <p:tavLst>
                                        <p:tav tm="0">
                                          <p:val>
                                            <p:strVal val="#ppt_x"/>
                                          </p:val>
                                        </p:tav>
                                        <p:tav tm="100000">
                                          <p:val>
                                            <p:strVal val="#ppt_x"/>
                                          </p:val>
                                        </p:tav>
                                      </p:tavLst>
                                    </p:anim>
                                    <p:anim calcmode="lin" valueType="num">
                                      <p:cBhvr additive="base">
                                        <p:cTn id="28" dur="500" fill="hold"/>
                                        <p:tgtEl>
                                          <p:spTgt spid="53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31"/>
                                        </p:tgtEl>
                                        <p:attrNameLst>
                                          <p:attrName>style.visibility</p:attrName>
                                        </p:attrNameLst>
                                      </p:cBhvr>
                                      <p:to>
                                        <p:strVal val="visible"/>
                                      </p:to>
                                    </p:set>
                                    <p:anim calcmode="lin" valueType="num">
                                      <p:cBhvr additive="base">
                                        <p:cTn id="31" dur="500" fill="hold"/>
                                        <p:tgtEl>
                                          <p:spTgt spid="531"/>
                                        </p:tgtEl>
                                        <p:attrNameLst>
                                          <p:attrName>ppt_x</p:attrName>
                                        </p:attrNameLst>
                                      </p:cBhvr>
                                      <p:tavLst>
                                        <p:tav tm="0">
                                          <p:val>
                                            <p:strVal val="#ppt_x"/>
                                          </p:val>
                                        </p:tav>
                                        <p:tav tm="100000">
                                          <p:val>
                                            <p:strVal val="#ppt_x"/>
                                          </p:val>
                                        </p:tav>
                                      </p:tavLst>
                                    </p:anim>
                                    <p:anim calcmode="lin" valueType="num">
                                      <p:cBhvr additive="base">
                                        <p:cTn id="32" dur="500" fill="hold"/>
                                        <p:tgtEl>
                                          <p:spTgt spid="53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37"/>
                                        </p:tgtEl>
                                        <p:attrNameLst>
                                          <p:attrName>style.visibility</p:attrName>
                                        </p:attrNameLst>
                                      </p:cBhvr>
                                      <p:to>
                                        <p:strVal val="visible"/>
                                      </p:to>
                                    </p:set>
                                    <p:anim calcmode="lin" valueType="num">
                                      <p:cBhvr additive="base">
                                        <p:cTn id="37" dur="500" fill="hold"/>
                                        <p:tgtEl>
                                          <p:spTgt spid="537"/>
                                        </p:tgtEl>
                                        <p:attrNameLst>
                                          <p:attrName>ppt_x</p:attrName>
                                        </p:attrNameLst>
                                      </p:cBhvr>
                                      <p:tavLst>
                                        <p:tav tm="0">
                                          <p:val>
                                            <p:strVal val="#ppt_x"/>
                                          </p:val>
                                        </p:tav>
                                        <p:tav tm="100000">
                                          <p:val>
                                            <p:strVal val="#ppt_x"/>
                                          </p:val>
                                        </p:tav>
                                      </p:tavLst>
                                    </p:anim>
                                    <p:anim calcmode="lin" valueType="num">
                                      <p:cBhvr additive="base">
                                        <p:cTn id="38" dur="500" fill="hold"/>
                                        <p:tgtEl>
                                          <p:spTgt spid="537"/>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32"/>
                                        </p:tgtEl>
                                        <p:attrNameLst>
                                          <p:attrName>style.visibility</p:attrName>
                                        </p:attrNameLst>
                                      </p:cBhvr>
                                      <p:to>
                                        <p:strVal val="visible"/>
                                      </p:to>
                                    </p:set>
                                    <p:anim calcmode="lin" valueType="num">
                                      <p:cBhvr additive="base">
                                        <p:cTn id="41" dur="500" fill="hold"/>
                                        <p:tgtEl>
                                          <p:spTgt spid="532"/>
                                        </p:tgtEl>
                                        <p:attrNameLst>
                                          <p:attrName>ppt_x</p:attrName>
                                        </p:attrNameLst>
                                      </p:cBhvr>
                                      <p:tavLst>
                                        <p:tav tm="0">
                                          <p:val>
                                            <p:strVal val="#ppt_x"/>
                                          </p:val>
                                        </p:tav>
                                        <p:tav tm="100000">
                                          <p:val>
                                            <p:strVal val="#ppt_x"/>
                                          </p:val>
                                        </p:tav>
                                      </p:tavLst>
                                    </p:anim>
                                    <p:anim calcmode="lin" valueType="num">
                                      <p:cBhvr additive="base">
                                        <p:cTn id="42" dur="500" fill="hold"/>
                                        <p:tgtEl>
                                          <p:spTgt spid="5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 grpId="0" animBg="1"/>
      <p:bldP spid="532" grpId="0" animBg="1"/>
      <p:bldP spid="533" grpId="0" animBg="1"/>
      <p:bldP spid="535" grpId="0"/>
      <p:bldP spid="537" grpId="0"/>
      <p:bldP spid="539" grpId="0"/>
      <p:bldP spid="541" grpId="0"/>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50"/>
          <p:cNvSpPr txBox="1">
            <a:spLocks noGrp="1"/>
          </p:cNvSpPr>
          <p:nvPr>
            <p:ph type="title"/>
          </p:nvPr>
        </p:nvSpPr>
        <p:spPr>
          <a:xfrm>
            <a:off x="3287550" y="1421750"/>
            <a:ext cx="2568900" cy="43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RESOURCES</a:t>
            </a:r>
            <a:endParaRPr/>
          </a:p>
        </p:txBody>
      </p:sp>
      <p:sp>
        <p:nvSpPr>
          <p:cNvPr id="880" name="Google Shape;880;p50"/>
          <p:cNvSpPr txBox="1">
            <a:spLocks noGrp="1"/>
          </p:cNvSpPr>
          <p:nvPr>
            <p:ph type="body" idx="1"/>
          </p:nvPr>
        </p:nvSpPr>
        <p:spPr>
          <a:xfrm>
            <a:off x="1868557" y="2010850"/>
            <a:ext cx="4924793" cy="2173524"/>
          </a:xfrm>
          <a:prstGeom prst="rect">
            <a:avLst/>
          </a:prstGeom>
        </p:spPr>
        <p:txBody>
          <a:bodyPr spcFirstLastPara="1" wrap="square" lIns="91425" tIns="91425" rIns="91425" bIns="91425" anchor="t" anchorCtr="0">
            <a:noAutofit/>
          </a:bodyPr>
          <a:lstStyle/>
          <a:p>
            <a:pPr lvl="0"/>
            <a:r>
              <a:rPr lang="en-US" dirty="0">
                <a:hlinkClick r:id="rId3"/>
              </a:rPr>
              <a:t>https://www.tcts.fpms.ac.be/publications/regpapers/2007/VS_cmtbg2007.pdf</a:t>
            </a:r>
            <a:endParaRPr lang="en-US" dirty="0"/>
          </a:p>
          <a:p>
            <a:pPr lvl="0"/>
            <a:r>
              <a:rPr lang="en-US" u="sng" dirty="0">
                <a:hlinkClick r:id="rId4"/>
              </a:rPr>
              <a:t>https://github.com/llSourcell/AI_in_Medicine_Clinical_Imaging_Classification#preprocessing</a:t>
            </a:r>
            <a:endParaRPr lang="en-US" dirty="0"/>
          </a:p>
          <a:p>
            <a:pPr lvl="0"/>
            <a:r>
              <a:rPr lang="en-US" u="sng" dirty="0">
                <a:hlinkClick r:id="rId5"/>
              </a:rPr>
              <a:t>https://www.youtube.com/watch?v=mWl45NkFBOc</a:t>
            </a:r>
            <a:r>
              <a:rPr lang="en-US" dirty="0"/>
              <a:t> </a:t>
            </a:r>
          </a:p>
          <a:p>
            <a:pPr marL="0" lvl="0" indent="0" algn="l" rtl="0">
              <a:spcBef>
                <a:spcPts val="0"/>
              </a:spcBef>
              <a:spcAft>
                <a:spcPts val="0"/>
              </a:spcAft>
              <a:buClr>
                <a:schemeClr val="dk1"/>
              </a:buClr>
              <a:buSzPts val="1100"/>
              <a:buFont typeface="Arial"/>
              <a:buNone/>
            </a:pPr>
            <a:endParaRPr lang="en-US" dirty="0">
              <a:solidFill>
                <a:srgbClr val="FFFFFF"/>
              </a:solidFill>
            </a:endParaRPr>
          </a:p>
          <a:p>
            <a:pPr marL="0" lvl="0" indent="0" algn="l" rtl="0">
              <a:spcBef>
                <a:spcPts val="0"/>
              </a:spcBef>
              <a:spcAft>
                <a:spcPts val="0"/>
              </a:spcAft>
              <a:buClr>
                <a:schemeClr val="dk1"/>
              </a:buClr>
              <a:buSzPts val="1100"/>
              <a:buFont typeface="Arial"/>
              <a:buNone/>
            </a:pPr>
            <a:endParaRPr dirty="0">
              <a:solidFill>
                <a:srgbClr val="FFFFFF"/>
              </a:solidFill>
            </a:endParaRPr>
          </a:p>
        </p:txBody>
      </p:sp>
    </p:spTree>
    <p:extLst>
      <p:ext uri="{BB962C8B-B14F-4D97-AF65-F5344CB8AC3E}">
        <p14:creationId xmlns:p14="http://schemas.microsoft.com/office/powerpoint/2010/main" val="163610009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90" name="Google Shape;790;p48"/>
          <p:cNvSpPr txBox="1">
            <a:spLocks noGrp="1"/>
          </p:cNvSpPr>
          <p:nvPr>
            <p:ph type="title" idx="2"/>
          </p:nvPr>
        </p:nvSpPr>
        <p:spPr>
          <a:xfrm>
            <a:off x="1476125" y="1428250"/>
            <a:ext cx="3279000" cy="232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792" name="Google Shape;792;p48"/>
          <p:cNvSpPr txBox="1">
            <a:spLocks noGrp="1"/>
          </p:cNvSpPr>
          <p:nvPr>
            <p:ph type="title"/>
          </p:nvPr>
        </p:nvSpPr>
        <p:spPr>
          <a:xfrm>
            <a:off x="5999150" y="1525325"/>
            <a:ext cx="2423700" cy="34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DO YOU HAVE QUESTIONS?</a:t>
            </a:r>
            <a:endParaRPr/>
          </a:p>
        </p:txBody>
      </p:sp>
      <p:sp>
        <p:nvSpPr>
          <p:cNvPr id="5" name="Rectangle 4">
            <a:extLst>
              <a:ext uri="{FF2B5EF4-FFF2-40B4-BE49-F238E27FC236}">
                <a16:creationId xmlns:a16="http://schemas.microsoft.com/office/drawing/2014/main" id="{925BF751-8E5F-4C4B-827D-B48C88DEEC17}"/>
              </a:ext>
            </a:extLst>
          </p:cNvPr>
          <p:cNvSpPr/>
          <p:nvPr/>
        </p:nvSpPr>
        <p:spPr>
          <a:xfrm>
            <a:off x="5903843" y="3488635"/>
            <a:ext cx="2519007" cy="1123122"/>
          </a:xfrm>
          <a:prstGeom prst="rect">
            <a:avLst/>
          </a:prstGeom>
          <a:solidFill>
            <a:schemeClr val="accent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4"/>
                </a:solidFill>
              </a:rPr>
              <a:t>Team: </a:t>
            </a:r>
            <a:r>
              <a:rPr lang="en-US" dirty="0" err="1">
                <a:solidFill>
                  <a:schemeClr val="accent4"/>
                </a:solidFill>
              </a:rPr>
              <a:t>AssistBot</a:t>
            </a:r>
            <a:endParaRPr lang="en-US" dirty="0">
              <a:solidFill>
                <a:schemeClr val="accent4"/>
              </a:solidFill>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8"/>
          <p:cNvSpPr txBox="1">
            <a:spLocks noGrp="1"/>
          </p:cNvSpPr>
          <p:nvPr>
            <p:ph type="title"/>
          </p:nvPr>
        </p:nvSpPr>
        <p:spPr>
          <a:xfrm rot="-5400000">
            <a:off x="1139975" y="2469300"/>
            <a:ext cx="4166100" cy="20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TABLE OF CONTENTS</a:t>
            </a:r>
            <a:endParaRPr/>
          </a:p>
        </p:txBody>
      </p:sp>
      <p:sp>
        <p:nvSpPr>
          <p:cNvPr id="146" name="Google Shape;146;p28"/>
          <p:cNvSpPr txBox="1">
            <a:spLocks noGrp="1"/>
          </p:cNvSpPr>
          <p:nvPr>
            <p:ph type="title" idx="2"/>
          </p:nvPr>
        </p:nvSpPr>
        <p:spPr>
          <a:xfrm>
            <a:off x="3870000" y="485400"/>
            <a:ext cx="1258200" cy="88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01</a:t>
            </a:r>
            <a:endParaRPr dirty="0"/>
          </a:p>
        </p:txBody>
      </p:sp>
      <p:sp>
        <p:nvSpPr>
          <p:cNvPr id="148" name="Google Shape;148;p28"/>
          <p:cNvSpPr txBox="1">
            <a:spLocks noGrp="1"/>
          </p:cNvSpPr>
          <p:nvPr>
            <p:ph type="title" idx="3"/>
          </p:nvPr>
        </p:nvSpPr>
        <p:spPr>
          <a:xfrm>
            <a:off x="5193829" y="1323596"/>
            <a:ext cx="3761327" cy="45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900" dirty="0"/>
              <a:t>Objectives </a:t>
            </a:r>
            <a:r>
              <a:rPr lang="en-US" sz="1900" dirty="0"/>
              <a:t>and Flow of the Project</a:t>
            </a:r>
            <a:endParaRPr sz="1900" dirty="0"/>
          </a:p>
        </p:txBody>
      </p:sp>
      <p:sp>
        <p:nvSpPr>
          <p:cNvPr id="149" name="Google Shape;149;p28"/>
          <p:cNvSpPr txBox="1">
            <a:spLocks noGrp="1"/>
          </p:cNvSpPr>
          <p:nvPr>
            <p:ph type="title" idx="4"/>
          </p:nvPr>
        </p:nvSpPr>
        <p:spPr>
          <a:xfrm>
            <a:off x="3849917" y="1125035"/>
            <a:ext cx="1258200" cy="88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02</a:t>
            </a:r>
            <a:endParaRPr dirty="0"/>
          </a:p>
        </p:txBody>
      </p:sp>
      <p:sp>
        <p:nvSpPr>
          <p:cNvPr id="151" name="Google Shape;151;p28"/>
          <p:cNvSpPr txBox="1">
            <a:spLocks noGrp="1"/>
          </p:cNvSpPr>
          <p:nvPr>
            <p:ph type="title" idx="6"/>
          </p:nvPr>
        </p:nvSpPr>
        <p:spPr>
          <a:xfrm>
            <a:off x="5193830" y="1983076"/>
            <a:ext cx="3216600" cy="45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Methodology</a:t>
            </a:r>
            <a:endParaRPr dirty="0"/>
          </a:p>
        </p:txBody>
      </p:sp>
      <p:sp>
        <p:nvSpPr>
          <p:cNvPr id="152" name="Google Shape;152;p28"/>
          <p:cNvSpPr txBox="1">
            <a:spLocks noGrp="1"/>
          </p:cNvSpPr>
          <p:nvPr>
            <p:ph type="title" idx="7"/>
          </p:nvPr>
        </p:nvSpPr>
        <p:spPr>
          <a:xfrm>
            <a:off x="3862775" y="1787875"/>
            <a:ext cx="1258200" cy="880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03</a:t>
            </a:r>
            <a:endParaRPr dirty="0"/>
          </a:p>
        </p:txBody>
      </p:sp>
      <p:sp>
        <p:nvSpPr>
          <p:cNvPr id="154" name="Google Shape;154;p28"/>
          <p:cNvSpPr txBox="1">
            <a:spLocks noGrp="1"/>
          </p:cNvSpPr>
          <p:nvPr>
            <p:ph type="title" idx="9"/>
          </p:nvPr>
        </p:nvSpPr>
        <p:spPr>
          <a:xfrm>
            <a:off x="5193830" y="2651883"/>
            <a:ext cx="3216600" cy="45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 Analysis</a:t>
            </a:r>
            <a:endParaRPr dirty="0"/>
          </a:p>
        </p:txBody>
      </p:sp>
      <p:sp>
        <p:nvSpPr>
          <p:cNvPr id="155" name="Google Shape;155;p28"/>
          <p:cNvSpPr txBox="1">
            <a:spLocks noGrp="1"/>
          </p:cNvSpPr>
          <p:nvPr>
            <p:ph type="title" idx="13"/>
          </p:nvPr>
        </p:nvSpPr>
        <p:spPr>
          <a:xfrm>
            <a:off x="3901763" y="2514854"/>
            <a:ext cx="1258200" cy="880500"/>
          </a:xfrm>
          <a:prstGeom prst="rect">
            <a:avLst/>
          </a:prstGeom>
        </p:spPr>
        <p:txBody>
          <a:bodyPr spcFirstLastPara="1" wrap="square" lIns="91425" tIns="91425" rIns="91425" bIns="91425" anchor="b" anchorCtr="0">
            <a:noAutofit/>
          </a:bodyPr>
          <a:lstStyle/>
          <a:p>
            <a:pPr lvl="0"/>
            <a:r>
              <a:rPr lang="en" dirty="0"/>
              <a:t>04</a:t>
            </a:r>
            <a:endParaRPr dirty="0"/>
          </a:p>
        </p:txBody>
      </p:sp>
      <p:sp>
        <p:nvSpPr>
          <p:cNvPr id="157" name="Google Shape;157;p28"/>
          <p:cNvSpPr txBox="1">
            <a:spLocks noGrp="1"/>
          </p:cNvSpPr>
          <p:nvPr>
            <p:ph type="title" idx="15"/>
          </p:nvPr>
        </p:nvSpPr>
        <p:spPr>
          <a:xfrm>
            <a:off x="5198950" y="3302037"/>
            <a:ext cx="3216600" cy="45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Conclusions</a:t>
            </a:r>
            <a:endParaRPr dirty="0"/>
          </a:p>
        </p:txBody>
      </p:sp>
      <p:sp>
        <p:nvSpPr>
          <p:cNvPr id="158" name="Google Shape;158;p28"/>
          <p:cNvSpPr/>
          <p:nvPr/>
        </p:nvSpPr>
        <p:spPr>
          <a:xfrm>
            <a:off x="2655450" y="876750"/>
            <a:ext cx="742200" cy="3390000"/>
          </a:xfrm>
          <a:prstGeom prst="roundRect">
            <a:avLst>
              <a:gd name="adj" fmla="val 19388"/>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 name="Google Shape;159;p28"/>
          <p:cNvPicPr preferRelativeResize="0"/>
          <p:nvPr/>
        </p:nvPicPr>
        <p:blipFill>
          <a:blip r:embed="rId3">
            <a:alphaModFix/>
          </a:blip>
          <a:stretch>
            <a:fillRect/>
          </a:stretch>
        </p:blipFill>
        <p:spPr>
          <a:xfrm rot="-378914">
            <a:off x="2468542" y="3830875"/>
            <a:ext cx="900820" cy="1587752"/>
          </a:xfrm>
          <a:prstGeom prst="rect">
            <a:avLst/>
          </a:prstGeom>
          <a:noFill/>
          <a:ln>
            <a:noFill/>
          </a:ln>
        </p:spPr>
      </p:pic>
      <p:pic>
        <p:nvPicPr>
          <p:cNvPr id="160" name="Google Shape;160;p28"/>
          <p:cNvPicPr preferRelativeResize="0"/>
          <p:nvPr/>
        </p:nvPicPr>
        <p:blipFill>
          <a:blip r:embed="rId4">
            <a:alphaModFix/>
          </a:blip>
          <a:stretch>
            <a:fillRect/>
          </a:stretch>
        </p:blipFill>
        <p:spPr>
          <a:xfrm>
            <a:off x="2385825" y="3809550"/>
            <a:ext cx="388050" cy="388050"/>
          </a:xfrm>
          <a:prstGeom prst="rect">
            <a:avLst/>
          </a:prstGeom>
          <a:noFill/>
          <a:ln>
            <a:noFill/>
          </a:ln>
        </p:spPr>
      </p:pic>
      <p:sp>
        <p:nvSpPr>
          <p:cNvPr id="14" name="Google Shape;146;p28">
            <a:extLst>
              <a:ext uri="{FF2B5EF4-FFF2-40B4-BE49-F238E27FC236}">
                <a16:creationId xmlns:a16="http://schemas.microsoft.com/office/drawing/2014/main" id="{A6FC2EBE-D710-41F5-BA16-472972551456}"/>
              </a:ext>
            </a:extLst>
          </p:cNvPr>
          <p:cNvSpPr txBox="1">
            <a:spLocks/>
          </p:cNvSpPr>
          <p:nvPr/>
        </p:nvSpPr>
        <p:spPr>
          <a:xfrm>
            <a:off x="3940750" y="3112874"/>
            <a:ext cx="1258200" cy="880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4500"/>
              <a:buFont typeface="Unica One"/>
              <a:buNone/>
              <a:defRPr sz="4500" b="0" i="0" u="none" strike="noStrike" cap="none">
                <a:solidFill>
                  <a:srgbClr val="FFFFFF"/>
                </a:solidFill>
                <a:latin typeface="Unica One"/>
                <a:ea typeface="Unica One"/>
                <a:cs typeface="Unica One"/>
                <a:sym typeface="Unica One"/>
              </a:defRPr>
            </a:lvl1pPr>
            <a:lvl2pPr marR="0" lvl="1" algn="r" rtl="0">
              <a:lnSpc>
                <a:spcPct val="100000"/>
              </a:lnSpc>
              <a:spcBef>
                <a:spcPts val="0"/>
              </a:spcBef>
              <a:spcAft>
                <a:spcPts val="0"/>
              </a:spcAft>
              <a:buClr>
                <a:srgbClr val="FFFFFF"/>
              </a:buClr>
              <a:buSzPts val="4500"/>
              <a:buFont typeface="Unica One"/>
              <a:buNone/>
              <a:defRPr sz="4500" b="0" i="0" u="none" strike="noStrike" cap="none">
                <a:solidFill>
                  <a:srgbClr val="FFFFFF"/>
                </a:solidFill>
                <a:latin typeface="Unica One"/>
                <a:ea typeface="Unica One"/>
                <a:cs typeface="Unica One"/>
                <a:sym typeface="Unica One"/>
              </a:defRPr>
            </a:lvl2pPr>
            <a:lvl3pPr marR="0" lvl="2" algn="r" rtl="0">
              <a:lnSpc>
                <a:spcPct val="100000"/>
              </a:lnSpc>
              <a:spcBef>
                <a:spcPts val="0"/>
              </a:spcBef>
              <a:spcAft>
                <a:spcPts val="0"/>
              </a:spcAft>
              <a:buClr>
                <a:srgbClr val="FFFFFF"/>
              </a:buClr>
              <a:buSzPts val="4500"/>
              <a:buFont typeface="Unica One"/>
              <a:buNone/>
              <a:defRPr sz="4500" b="0" i="0" u="none" strike="noStrike" cap="none">
                <a:solidFill>
                  <a:srgbClr val="FFFFFF"/>
                </a:solidFill>
                <a:latin typeface="Unica One"/>
                <a:ea typeface="Unica One"/>
                <a:cs typeface="Unica One"/>
                <a:sym typeface="Unica One"/>
              </a:defRPr>
            </a:lvl3pPr>
            <a:lvl4pPr marR="0" lvl="3" algn="r" rtl="0">
              <a:lnSpc>
                <a:spcPct val="100000"/>
              </a:lnSpc>
              <a:spcBef>
                <a:spcPts val="0"/>
              </a:spcBef>
              <a:spcAft>
                <a:spcPts val="0"/>
              </a:spcAft>
              <a:buClr>
                <a:srgbClr val="FFFFFF"/>
              </a:buClr>
              <a:buSzPts val="4500"/>
              <a:buFont typeface="Unica One"/>
              <a:buNone/>
              <a:defRPr sz="4500" b="0" i="0" u="none" strike="noStrike" cap="none">
                <a:solidFill>
                  <a:srgbClr val="FFFFFF"/>
                </a:solidFill>
                <a:latin typeface="Unica One"/>
                <a:ea typeface="Unica One"/>
                <a:cs typeface="Unica One"/>
                <a:sym typeface="Unica One"/>
              </a:defRPr>
            </a:lvl4pPr>
            <a:lvl5pPr marR="0" lvl="4" algn="r" rtl="0">
              <a:lnSpc>
                <a:spcPct val="100000"/>
              </a:lnSpc>
              <a:spcBef>
                <a:spcPts val="0"/>
              </a:spcBef>
              <a:spcAft>
                <a:spcPts val="0"/>
              </a:spcAft>
              <a:buClr>
                <a:srgbClr val="FFFFFF"/>
              </a:buClr>
              <a:buSzPts val="4500"/>
              <a:buFont typeface="Unica One"/>
              <a:buNone/>
              <a:defRPr sz="4500" b="0" i="0" u="none" strike="noStrike" cap="none">
                <a:solidFill>
                  <a:srgbClr val="FFFFFF"/>
                </a:solidFill>
                <a:latin typeface="Unica One"/>
                <a:ea typeface="Unica One"/>
                <a:cs typeface="Unica One"/>
                <a:sym typeface="Unica One"/>
              </a:defRPr>
            </a:lvl5pPr>
            <a:lvl6pPr marR="0" lvl="5" algn="r" rtl="0">
              <a:lnSpc>
                <a:spcPct val="100000"/>
              </a:lnSpc>
              <a:spcBef>
                <a:spcPts val="0"/>
              </a:spcBef>
              <a:spcAft>
                <a:spcPts val="0"/>
              </a:spcAft>
              <a:buClr>
                <a:srgbClr val="FFFFFF"/>
              </a:buClr>
              <a:buSzPts val="4500"/>
              <a:buFont typeface="Unica One"/>
              <a:buNone/>
              <a:defRPr sz="4500" b="0" i="0" u="none" strike="noStrike" cap="none">
                <a:solidFill>
                  <a:srgbClr val="FFFFFF"/>
                </a:solidFill>
                <a:latin typeface="Unica One"/>
                <a:ea typeface="Unica One"/>
                <a:cs typeface="Unica One"/>
                <a:sym typeface="Unica One"/>
              </a:defRPr>
            </a:lvl6pPr>
            <a:lvl7pPr marR="0" lvl="6" algn="r" rtl="0">
              <a:lnSpc>
                <a:spcPct val="100000"/>
              </a:lnSpc>
              <a:spcBef>
                <a:spcPts val="0"/>
              </a:spcBef>
              <a:spcAft>
                <a:spcPts val="0"/>
              </a:spcAft>
              <a:buClr>
                <a:srgbClr val="FFFFFF"/>
              </a:buClr>
              <a:buSzPts val="4500"/>
              <a:buFont typeface="Unica One"/>
              <a:buNone/>
              <a:defRPr sz="4500" b="0" i="0" u="none" strike="noStrike" cap="none">
                <a:solidFill>
                  <a:srgbClr val="FFFFFF"/>
                </a:solidFill>
                <a:latin typeface="Unica One"/>
                <a:ea typeface="Unica One"/>
                <a:cs typeface="Unica One"/>
                <a:sym typeface="Unica One"/>
              </a:defRPr>
            </a:lvl7pPr>
            <a:lvl8pPr marR="0" lvl="7" algn="r" rtl="0">
              <a:lnSpc>
                <a:spcPct val="100000"/>
              </a:lnSpc>
              <a:spcBef>
                <a:spcPts val="0"/>
              </a:spcBef>
              <a:spcAft>
                <a:spcPts val="0"/>
              </a:spcAft>
              <a:buClr>
                <a:srgbClr val="FFFFFF"/>
              </a:buClr>
              <a:buSzPts val="4500"/>
              <a:buFont typeface="Unica One"/>
              <a:buNone/>
              <a:defRPr sz="4500" b="0" i="0" u="none" strike="noStrike" cap="none">
                <a:solidFill>
                  <a:srgbClr val="FFFFFF"/>
                </a:solidFill>
                <a:latin typeface="Unica One"/>
                <a:ea typeface="Unica One"/>
                <a:cs typeface="Unica One"/>
                <a:sym typeface="Unica One"/>
              </a:defRPr>
            </a:lvl8pPr>
            <a:lvl9pPr marR="0" lvl="8" algn="r" rtl="0">
              <a:lnSpc>
                <a:spcPct val="100000"/>
              </a:lnSpc>
              <a:spcBef>
                <a:spcPts val="0"/>
              </a:spcBef>
              <a:spcAft>
                <a:spcPts val="0"/>
              </a:spcAft>
              <a:buClr>
                <a:srgbClr val="FFFFFF"/>
              </a:buClr>
              <a:buSzPts val="4500"/>
              <a:buFont typeface="Unica One"/>
              <a:buNone/>
              <a:defRPr sz="4500" b="0" i="0" u="none" strike="noStrike" cap="none">
                <a:solidFill>
                  <a:srgbClr val="FFFFFF"/>
                </a:solidFill>
                <a:latin typeface="Unica One"/>
                <a:ea typeface="Unica One"/>
                <a:cs typeface="Unica One"/>
                <a:sym typeface="Unica One"/>
              </a:defRPr>
            </a:lvl9pPr>
          </a:lstStyle>
          <a:p>
            <a:r>
              <a:rPr lang="en" dirty="0"/>
              <a:t>05</a:t>
            </a:r>
          </a:p>
        </p:txBody>
      </p:sp>
      <p:sp>
        <p:nvSpPr>
          <p:cNvPr id="15" name="Google Shape;148;p28">
            <a:extLst>
              <a:ext uri="{FF2B5EF4-FFF2-40B4-BE49-F238E27FC236}">
                <a16:creationId xmlns:a16="http://schemas.microsoft.com/office/drawing/2014/main" id="{D893F0D5-909A-4304-8D0F-AC7E92508CA0}"/>
              </a:ext>
            </a:extLst>
          </p:cNvPr>
          <p:cNvSpPr txBox="1">
            <a:spLocks/>
          </p:cNvSpPr>
          <p:nvPr/>
        </p:nvSpPr>
        <p:spPr>
          <a:xfrm>
            <a:off x="5193830" y="664116"/>
            <a:ext cx="3216600" cy="455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Unica One"/>
              <a:buNone/>
              <a:defRPr sz="2200" b="1" i="0" u="none" strike="noStrike" cap="none">
                <a:solidFill>
                  <a:srgbClr val="FFFFFF"/>
                </a:solidFill>
                <a:latin typeface="Unica One"/>
                <a:ea typeface="Unica One"/>
                <a:cs typeface="Unica One"/>
                <a:sym typeface="Unica One"/>
              </a:defRPr>
            </a:lvl1pPr>
            <a:lvl2pPr marR="0" lvl="1" algn="l" rtl="0">
              <a:lnSpc>
                <a:spcPct val="100000"/>
              </a:lnSpc>
              <a:spcBef>
                <a:spcPts val="0"/>
              </a:spcBef>
              <a:spcAft>
                <a:spcPts val="0"/>
              </a:spcAft>
              <a:buClr>
                <a:srgbClr val="FFFFFF"/>
              </a:buClr>
              <a:buSzPts val="2800"/>
              <a:buFont typeface="Unica One"/>
              <a:buNone/>
              <a:defRPr sz="2200" b="1" i="0" u="none" strike="noStrike" cap="none">
                <a:solidFill>
                  <a:srgbClr val="FFFFFF"/>
                </a:solidFill>
                <a:latin typeface="Quicksand"/>
                <a:ea typeface="Quicksand"/>
                <a:cs typeface="Quicksand"/>
                <a:sym typeface="Quicksand"/>
              </a:defRPr>
            </a:lvl2pPr>
            <a:lvl3pPr marR="0" lvl="2" algn="l" rtl="0">
              <a:lnSpc>
                <a:spcPct val="100000"/>
              </a:lnSpc>
              <a:spcBef>
                <a:spcPts val="0"/>
              </a:spcBef>
              <a:spcAft>
                <a:spcPts val="0"/>
              </a:spcAft>
              <a:buClr>
                <a:srgbClr val="FFFFFF"/>
              </a:buClr>
              <a:buSzPts val="2800"/>
              <a:buFont typeface="Unica One"/>
              <a:buNone/>
              <a:defRPr sz="2200" b="1" i="0" u="none" strike="noStrike" cap="none">
                <a:solidFill>
                  <a:srgbClr val="FFFFFF"/>
                </a:solidFill>
                <a:latin typeface="Quicksand"/>
                <a:ea typeface="Quicksand"/>
                <a:cs typeface="Quicksand"/>
                <a:sym typeface="Quicksand"/>
              </a:defRPr>
            </a:lvl3pPr>
            <a:lvl4pPr marR="0" lvl="3" algn="l" rtl="0">
              <a:lnSpc>
                <a:spcPct val="100000"/>
              </a:lnSpc>
              <a:spcBef>
                <a:spcPts val="0"/>
              </a:spcBef>
              <a:spcAft>
                <a:spcPts val="0"/>
              </a:spcAft>
              <a:buClr>
                <a:srgbClr val="FFFFFF"/>
              </a:buClr>
              <a:buSzPts val="2800"/>
              <a:buFont typeface="Unica One"/>
              <a:buNone/>
              <a:defRPr sz="2200" b="1" i="0" u="none" strike="noStrike" cap="none">
                <a:solidFill>
                  <a:srgbClr val="FFFFFF"/>
                </a:solidFill>
                <a:latin typeface="Quicksand"/>
                <a:ea typeface="Quicksand"/>
                <a:cs typeface="Quicksand"/>
                <a:sym typeface="Quicksand"/>
              </a:defRPr>
            </a:lvl4pPr>
            <a:lvl5pPr marR="0" lvl="4" algn="l" rtl="0">
              <a:lnSpc>
                <a:spcPct val="100000"/>
              </a:lnSpc>
              <a:spcBef>
                <a:spcPts val="0"/>
              </a:spcBef>
              <a:spcAft>
                <a:spcPts val="0"/>
              </a:spcAft>
              <a:buClr>
                <a:srgbClr val="FFFFFF"/>
              </a:buClr>
              <a:buSzPts val="2800"/>
              <a:buFont typeface="Unica One"/>
              <a:buNone/>
              <a:defRPr sz="2200" b="1" i="0" u="none" strike="noStrike" cap="none">
                <a:solidFill>
                  <a:srgbClr val="FFFFFF"/>
                </a:solidFill>
                <a:latin typeface="Quicksand"/>
                <a:ea typeface="Quicksand"/>
                <a:cs typeface="Quicksand"/>
                <a:sym typeface="Quicksand"/>
              </a:defRPr>
            </a:lvl5pPr>
            <a:lvl6pPr marR="0" lvl="5" algn="l" rtl="0">
              <a:lnSpc>
                <a:spcPct val="100000"/>
              </a:lnSpc>
              <a:spcBef>
                <a:spcPts val="0"/>
              </a:spcBef>
              <a:spcAft>
                <a:spcPts val="0"/>
              </a:spcAft>
              <a:buClr>
                <a:srgbClr val="FFFFFF"/>
              </a:buClr>
              <a:buSzPts val="2800"/>
              <a:buFont typeface="Unica One"/>
              <a:buNone/>
              <a:defRPr sz="2200" b="1" i="0" u="none" strike="noStrike" cap="none">
                <a:solidFill>
                  <a:srgbClr val="FFFFFF"/>
                </a:solidFill>
                <a:latin typeface="Quicksand"/>
                <a:ea typeface="Quicksand"/>
                <a:cs typeface="Quicksand"/>
                <a:sym typeface="Quicksand"/>
              </a:defRPr>
            </a:lvl6pPr>
            <a:lvl7pPr marR="0" lvl="6" algn="l" rtl="0">
              <a:lnSpc>
                <a:spcPct val="100000"/>
              </a:lnSpc>
              <a:spcBef>
                <a:spcPts val="0"/>
              </a:spcBef>
              <a:spcAft>
                <a:spcPts val="0"/>
              </a:spcAft>
              <a:buClr>
                <a:srgbClr val="FFFFFF"/>
              </a:buClr>
              <a:buSzPts val="2800"/>
              <a:buFont typeface="Unica One"/>
              <a:buNone/>
              <a:defRPr sz="2200" b="1" i="0" u="none" strike="noStrike" cap="none">
                <a:solidFill>
                  <a:srgbClr val="FFFFFF"/>
                </a:solidFill>
                <a:latin typeface="Quicksand"/>
                <a:ea typeface="Quicksand"/>
                <a:cs typeface="Quicksand"/>
                <a:sym typeface="Quicksand"/>
              </a:defRPr>
            </a:lvl7pPr>
            <a:lvl8pPr marR="0" lvl="7" algn="l" rtl="0">
              <a:lnSpc>
                <a:spcPct val="100000"/>
              </a:lnSpc>
              <a:spcBef>
                <a:spcPts val="0"/>
              </a:spcBef>
              <a:spcAft>
                <a:spcPts val="0"/>
              </a:spcAft>
              <a:buClr>
                <a:srgbClr val="FFFFFF"/>
              </a:buClr>
              <a:buSzPts val="2800"/>
              <a:buFont typeface="Unica One"/>
              <a:buNone/>
              <a:defRPr sz="2200" b="1" i="0" u="none" strike="noStrike" cap="none">
                <a:solidFill>
                  <a:srgbClr val="FFFFFF"/>
                </a:solidFill>
                <a:latin typeface="Quicksand"/>
                <a:ea typeface="Quicksand"/>
                <a:cs typeface="Quicksand"/>
                <a:sym typeface="Quicksand"/>
              </a:defRPr>
            </a:lvl8pPr>
            <a:lvl9pPr marR="0" lvl="8" algn="l" rtl="0">
              <a:lnSpc>
                <a:spcPct val="100000"/>
              </a:lnSpc>
              <a:spcBef>
                <a:spcPts val="0"/>
              </a:spcBef>
              <a:spcAft>
                <a:spcPts val="0"/>
              </a:spcAft>
              <a:buClr>
                <a:srgbClr val="FFFFFF"/>
              </a:buClr>
              <a:buSzPts val="2800"/>
              <a:buFont typeface="Unica One"/>
              <a:buNone/>
              <a:defRPr sz="2200" b="1" i="0" u="none" strike="noStrike" cap="none">
                <a:solidFill>
                  <a:srgbClr val="FFFFFF"/>
                </a:solidFill>
                <a:latin typeface="Quicksand"/>
                <a:ea typeface="Quicksand"/>
                <a:cs typeface="Quicksand"/>
                <a:sym typeface="Quicksand"/>
              </a:defRPr>
            </a:lvl9pPr>
          </a:lstStyle>
          <a:p>
            <a:r>
              <a:rPr lang="en-US" dirty="0"/>
              <a:t>Introduction</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title"/>
          </p:nvPr>
        </p:nvSpPr>
        <p:spPr>
          <a:xfrm>
            <a:off x="721175" y="543575"/>
            <a:ext cx="7701600" cy="47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Introduction</a:t>
            </a:r>
            <a:endParaRPr dirty="0"/>
          </a:p>
        </p:txBody>
      </p:sp>
      <p:sp>
        <p:nvSpPr>
          <p:cNvPr id="140" name="Google Shape;140;p27"/>
          <p:cNvSpPr txBox="1">
            <a:spLocks noGrp="1"/>
          </p:cNvSpPr>
          <p:nvPr>
            <p:ph type="body" idx="1"/>
          </p:nvPr>
        </p:nvSpPr>
        <p:spPr>
          <a:xfrm>
            <a:off x="721175" y="1152475"/>
            <a:ext cx="7701600" cy="3416400"/>
          </a:xfrm>
          <a:prstGeom prst="rect">
            <a:avLst/>
          </a:prstGeom>
        </p:spPr>
        <p:txBody>
          <a:bodyPr spcFirstLastPara="1" wrap="square" lIns="91425" tIns="91425" rIns="91425" bIns="91425" anchor="t" anchorCtr="0">
            <a:noAutofit/>
          </a:bodyPr>
          <a:lstStyle/>
          <a:p>
            <a:pPr marL="342900" lvl="0" indent="-342900">
              <a:buClr>
                <a:schemeClr val="dk1"/>
              </a:buClr>
              <a:buSzPts val="1100"/>
              <a:buFont typeface="+mj-lt"/>
              <a:buAutoNum type="arabicPeriod"/>
            </a:pPr>
            <a:r>
              <a:rPr lang="en-US" sz="1200" dirty="0"/>
              <a:t>Time is lost between patients getting their body-part scanned, having their images analyzed by doctors, and scheduling a follow-up appointment. We propose a system to process images in real-time and allow people to seek &amp; manage the treatment system.</a:t>
            </a:r>
            <a:endParaRPr lang="en-US" sz="1200" dirty="0">
              <a:solidFill>
                <a:schemeClr val="bg2">
                  <a:lumMod val="20000"/>
                  <a:lumOff val="80000"/>
                </a:schemeClr>
              </a:solidFill>
            </a:endParaRPr>
          </a:p>
          <a:p>
            <a:pPr marL="342900" lvl="0" indent="-342900">
              <a:buClr>
                <a:schemeClr val="dk1"/>
              </a:buClr>
              <a:buSzPts val="1100"/>
              <a:buFont typeface="+mj-lt"/>
              <a:buAutoNum type="arabicPeriod"/>
            </a:pPr>
            <a:r>
              <a:rPr lang="en-US" sz="1200" dirty="0"/>
              <a:t>The need for a comprehensive and automated method of disease screening has long been recognized, and there have been previous efforts for image classification, pattern recognition, and machine learning.</a:t>
            </a:r>
          </a:p>
          <a:p>
            <a:pPr marL="342900" lvl="0" indent="-342900">
              <a:buClr>
                <a:schemeClr val="dk1"/>
              </a:buClr>
              <a:buSzPts val="1100"/>
              <a:buFont typeface="+mj-lt"/>
              <a:buAutoNum type="arabicPeriod"/>
            </a:pPr>
            <a:r>
              <a:rPr lang="en-US" sz="1200" dirty="0"/>
              <a:t>With photos of different types of scans as input, the goal of this capstone is to create a new model, ideally resulting in realistic clinical potential.</a:t>
            </a:r>
          </a:p>
          <a:p>
            <a:pPr marL="0" lvl="0" indent="0">
              <a:buClr>
                <a:schemeClr val="dk1"/>
              </a:buClr>
              <a:buSzPts val="1100"/>
              <a:buNone/>
            </a:pPr>
            <a:r>
              <a:rPr lang="en-US" sz="1500" b="1" dirty="0"/>
              <a:t>       </a:t>
            </a:r>
            <a:r>
              <a:rPr lang="en-US" sz="1500" b="1" u="sng" dirty="0">
                <a:solidFill>
                  <a:srgbClr val="FFFFFF"/>
                </a:solidFill>
              </a:rPr>
              <a:t>Scope</a:t>
            </a:r>
            <a:endParaRPr lang="en-US" sz="1500" b="1" u="sng" dirty="0"/>
          </a:p>
          <a:p>
            <a:pPr marL="800100" lvl="1" indent="-342900">
              <a:buClr>
                <a:schemeClr val="dk1"/>
              </a:buClr>
              <a:buSzPts val="1100"/>
              <a:buFont typeface="+mj-lt"/>
              <a:buAutoNum type="arabicPeriod"/>
            </a:pPr>
            <a:r>
              <a:rPr lang="en-US" sz="1200" dirty="0">
                <a:solidFill>
                  <a:srgbClr val="FFFFFF"/>
                </a:solidFill>
              </a:rPr>
              <a:t>We propose a system to identify the scan type and the body type and extract relevant text from the scan. This system provides a base for the future expansions.</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anim calcmode="lin" valueType="num">
                                      <p:cBhvr additive="base">
                                        <p:cTn id="7" dur="500" fill="hold"/>
                                        <p:tgtEl>
                                          <p:spTgt spid="14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0">
                                            <p:txEl>
                                              <p:pRg st="1" end="1"/>
                                            </p:txEl>
                                          </p:spTgt>
                                        </p:tgtEl>
                                        <p:attrNameLst>
                                          <p:attrName>style.visibility</p:attrName>
                                        </p:attrNameLst>
                                      </p:cBhvr>
                                      <p:to>
                                        <p:strVal val="visible"/>
                                      </p:to>
                                    </p:set>
                                    <p:anim calcmode="lin" valueType="num">
                                      <p:cBhvr additive="base">
                                        <p:cTn id="13" dur="500" fill="hold"/>
                                        <p:tgtEl>
                                          <p:spTgt spid="14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0">
                                            <p:txEl>
                                              <p:pRg st="2" end="2"/>
                                            </p:txEl>
                                          </p:spTgt>
                                        </p:tgtEl>
                                        <p:attrNameLst>
                                          <p:attrName>style.visibility</p:attrName>
                                        </p:attrNameLst>
                                      </p:cBhvr>
                                      <p:to>
                                        <p:strVal val="visible"/>
                                      </p:to>
                                    </p:set>
                                    <p:anim calcmode="lin" valueType="num">
                                      <p:cBhvr additive="base">
                                        <p:cTn id="19" dur="500" fill="hold"/>
                                        <p:tgtEl>
                                          <p:spTgt spid="14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0">
                                            <p:txEl>
                                              <p:pRg st="3" end="3"/>
                                            </p:txEl>
                                          </p:spTgt>
                                        </p:tgtEl>
                                        <p:attrNameLst>
                                          <p:attrName>style.visibility</p:attrName>
                                        </p:attrNameLst>
                                      </p:cBhvr>
                                      <p:to>
                                        <p:strVal val="visible"/>
                                      </p:to>
                                    </p:set>
                                    <p:anim calcmode="lin" valueType="num">
                                      <p:cBhvr additive="base">
                                        <p:cTn id="25" dur="500" fill="hold"/>
                                        <p:tgtEl>
                                          <p:spTgt spid="14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0">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0">
                                            <p:txEl>
                                              <p:pRg st="4" end="4"/>
                                            </p:txEl>
                                          </p:spTgt>
                                        </p:tgtEl>
                                        <p:attrNameLst>
                                          <p:attrName>style.visibility</p:attrName>
                                        </p:attrNameLst>
                                      </p:cBhvr>
                                      <p:to>
                                        <p:strVal val="visible"/>
                                      </p:to>
                                    </p:set>
                                    <p:anim calcmode="lin" valueType="num">
                                      <p:cBhvr additive="base">
                                        <p:cTn id="29" dur="500" fill="hold"/>
                                        <p:tgtEl>
                                          <p:spTgt spid="140">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4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0"/>
          <p:cNvSpPr/>
          <p:nvPr/>
        </p:nvSpPr>
        <p:spPr>
          <a:xfrm rot="-5400000">
            <a:off x="4029445" y="-703392"/>
            <a:ext cx="843900" cy="2624100"/>
          </a:xfrm>
          <a:prstGeom prst="roundRect">
            <a:avLst>
              <a:gd name="adj" fmla="val 19388"/>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txBox="1">
            <a:spLocks noGrp="1"/>
          </p:cNvSpPr>
          <p:nvPr>
            <p:ph type="title"/>
          </p:nvPr>
        </p:nvSpPr>
        <p:spPr>
          <a:xfrm>
            <a:off x="1288495" y="1138531"/>
            <a:ext cx="6325800" cy="58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a:t>
            </a:r>
            <a:endParaRPr dirty="0"/>
          </a:p>
        </p:txBody>
      </p:sp>
      <p:sp>
        <p:nvSpPr>
          <p:cNvPr id="181" name="Google Shape;181;p30"/>
          <p:cNvSpPr txBox="1">
            <a:spLocks noGrp="1"/>
          </p:cNvSpPr>
          <p:nvPr>
            <p:ph type="title" idx="2"/>
          </p:nvPr>
        </p:nvSpPr>
        <p:spPr>
          <a:xfrm>
            <a:off x="3200395" y="255407"/>
            <a:ext cx="25020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82" name="Google Shape;182;p30"/>
          <p:cNvSpPr txBox="1">
            <a:spLocks noGrp="1"/>
          </p:cNvSpPr>
          <p:nvPr>
            <p:ph type="subTitle" idx="1"/>
          </p:nvPr>
        </p:nvSpPr>
        <p:spPr>
          <a:xfrm>
            <a:off x="890490" y="1752328"/>
            <a:ext cx="7595752" cy="3189547"/>
          </a:xfrm>
          <a:prstGeom prst="rect">
            <a:avLst/>
          </a:prstGeom>
        </p:spPr>
        <p:txBody>
          <a:bodyPr spcFirstLastPara="1" wrap="square" lIns="91425" tIns="91425" rIns="91425" bIns="91425" anchor="t" anchorCtr="0">
            <a:noAutofit/>
          </a:bodyPr>
          <a:lstStyle/>
          <a:p>
            <a:pPr marL="285750" lvl="0" indent="-285750" algn="l">
              <a:spcAft>
                <a:spcPts val="1600"/>
              </a:spcAft>
              <a:buFont typeface="Arial" panose="020B0604020202020204" pitchFamily="34" charset="0"/>
              <a:buChar char="•"/>
            </a:pPr>
            <a:r>
              <a:rPr lang="en-US" sz="1300" dirty="0"/>
              <a:t>Our aim of the project is to identify the image type and body type of the medical images. The best way to classify the images according to any type is using machine learning classification models.</a:t>
            </a:r>
          </a:p>
          <a:p>
            <a:pPr marL="285750" lvl="0" indent="-285750" algn="l">
              <a:spcAft>
                <a:spcPts val="1600"/>
              </a:spcAft>
              <a:buFont typeface="Arial" panose="020B0604020202020204" pitchFamily="34" charset="0"/>
              <a:buChar char="•"/>
            </a:pPr>
            <a:r>
              <a:rPr lang="en-IN" sz="1300" dirty="0"/>
              <a:t>Our next objective is to identify the text written on the medical image, to get an information such body alignment, image attributes etc.  For image analysis, we have used python library OpenCV and with that for Text detection and extraction purpose, we have used EAST Text detection algorithm.</a:t>
            </a:r>
          </a:p>
          <a:p>
            <a:pPr marL="285750" lvl="0" indent="-285750" algn="l">
              <a:spcAft>
                <a:spcPts val="1600"/>
              </a:spcAft>
              <a:buFont typeface="Arial" panose="020B0604020202020204" pitchFamily="34" charset="0"/>
              <a:buChar char="•"/>
            </a:pPr>
            <a:r>
              <a:rPr lang="en-IN" sz="1300" dirty="0"/>
              <a:t>Next objective is to design and implement a MySQL relational database management system that holds user details including the image type and body parts they search.</a:t>
            </a:r>
            <a:endParaRPr sz="1300" dirty="0"/>
          </a:p>
        </p:txBody>
      </p:sp>
      <p:pic>
        <p:nvPicPr>
          <p:cNvPr id="183" name="Google Shape;183;p30"/>
          <p:cNvPicPr preferRelativeResize="0"/>
          <p:nvPr/>
        </p:nvPicPr>
        <p:blipFill>
          <a:blip r:embed="rId3">
            <a:alphaModFix/>
          </a:blip>
          <a:stretch>
            <a:fillRect/>
          </a:stretch>
        </p:blipFill>
        <p:spPr>
          <a:xfrm rot="-8522721">
            <a:off x="5305659" y="592212"/>
            <a:ext cx="915573" cy="794469"/>
          </a:xfrm>
          <a:prstGeom prst="rect">
            <a:avLst/>
          </a:prstGeom>
          <a:noFill/>
          <a:ln>
            <a:noFill/>
          </a:ln>
        </p:spPr>
      </p:pic>
      <p:pic>
        <p:nvPicPr>
          <p:cNvPr id="184" name="Google Shape;184;p30"/>
          <p:cNvPicPr preferRelativeResize="0"/>
          <p:nvPr/>
        </p:nvPicPr>
        <p:blipFill>
          <a:blip r:embed="rId4">
            <a:alphaModFix/>
          </a:blip>
          <a:stretch>
            <a:fillRect/>
          </a:stretch>
        </p:blipFill>
        <p:spPr>
          <a:xfrm rot="-1976576">
            <a:off x="5684622" y="1266386"/>
            <a:ext cx="537352" cy="947099"/>
          </a:xfrm>
          <a:prstGeom prst="rect">
            <a:avLst/>
          </a:prstGeom>
          <a:noFill/>
          <a:ln>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2">
                                            <p:txEl>
                                              <p:pRg st="0" end="0"/>
                                            </p:txEl>
                                          </p:spTgt>
                                        </p:tgtEl>
                                        <p:attrNameLst>
                                          <p:attrName>style.visibility</p:attrName>
                                        </p:attrNameLst>
                                      </p:cBhvr>
                                      <p:to>
                                        <p:strVal val="visible"/>
                                      </p:to>
                                    </p:set>
                                    <p:anim calcmode="lin" valueType="num">
                                      <p:cBhvr additive="base">
                                        <p:cTn id="7" dur="500" fill="hold"/>
                                        <p:tgtEl>
                                          <p:spTgt spid="18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2">
                                            <p:txEl>
                                              <p:pRg st="1" end="1"/>
                                            </p:txEl>
                                          </p:spTgt>
                                        </p:tgtEl>
                                        <p:attrNameLst>
                                          <p:attrName>style.visibility</p:attrName>
                                        </p:attrNameLst>
                                      </p:cBhvr>
                                      <p:to>
                                        <p:strVal val="visible"/>
                                      </p:to>
                                    </p:set>
                                    <p:anim calcmode="lin" valueType="num">
                                      <p:cBhvr additive="base">
                                        <p:cTn id="13" dur="500" fill="hold"/>
                                        <p:tgtEl>
                                          <p:spTgt spid="18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2">
                                            <p:txEl>
                                              <p:pRg st="2" end="2"/>
                                            </p:txEl>
                                          </p:spTgt>
                                        </p:tgtEl>
                                        <p:attrNameLst>
                                          <p:attrName>style.visibility</p:attrName>
                                        </p:attrNameLst>
                                      </p:cBhvr>
                                      <p:to>
                                        <p:strVal val="visible"/>
                                      </p:to>
                                    </p:set>
                                    <p:anim calcmode="lin" valueType="num">
                                      <p:cBhvr additive="base">
                                        <p:cTn id="19" dur="500" fill="hold"/>
                                        <p:tgtEl>
                                          <p:spTgt spid="18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835E0-376D-6F43-B074-55F42BE31366}"/>
              </a:ext>
            </a:extLst>
          </p:cNvPr>
          <p:cNvSpPr>
            <a:spLocks noGrp="1"/>
          </p:cNvSpPr>
          <p:nvPr>
            <p:ph type="title"/>
          </p:nvPr>
        </p:nvSpPr>
        <p:spPr>
          <a:xfrm>
            <a:off x="623204" y="102704"/>
            <a:ext cx="7701600" cy="474000"/>
          </a:xfrm>
        </p:spPr>
        <p:txBody>
          <a:bodyPr/>
          <a:lstStyle/>
          <a:p>
            <a:r>
              <a:rPr lang="en-US" dirty="0"/>
              <a:t>Use Case Diagram</a:t>
            </a:r>
          </a:p>
        </p:txBody>
      </p:sp>
      <p:pic>
        <p:nvPicPr>
          <p:cNvPr id="4" name="Picture 3" descr="A close up of a logo&#10;&#10;Description automatically generated">
            <a:extLst>
              <a:ext uri="{FF2B5EF4-FFF2-40B4-BE49-F238E27FC236}">
                <a16:creationId xmlns:a16="http://schemas.microsoft.com/office/drawing/2014/main" id="{80AC0FE6-DF2F-6B4D-99BD-DB0FA44FD1C5}"/>
              </a:ext>
            </a:extLst>
          </p:cNvPr>
          <p:cNvPicPr>
            <a:picLocks noChangeAspect="1"/>
          </p:cNvPicPr>
          <p:nvPr/>
        </p:nvPicPr>
        <p:blipFill>
          <a:blip r:embed="rId2"/>
          <a:stretch>
            <a:fillRect/>
          </a:stretch>
        </p:blipFill>
        <p:spPr>
          <a:xfrm>
            <a:off x="3008297" y="41406"/>
            <a:ext cx="5776474" cy="5060687"/>
          </a:xfrm>
          <a:prstGeom prst="rect">
            <a:avLst/>
          </a:prstGeom>
        </p:spPr>
      </p:pic>
    </p:spTree>
    <p:extLst>
      <p:ext uri="{BB962C8B-B14F-4D97-AF65-F5344CB8AC3E}">
        <p14:creationId xmlns:p14="http://schemas.microsoft.com/office/powerpoint/2010/main" val="268046310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51365-9BC3-CD43-A28F-DAB5318ECAE6}"/>
              </a:ext>
            </a:extLst>
          </p:cNvPr>
          <p:cNvSpPr>
            <a:spLocks noGrp="1"/>
          </p:cNvSpPr>
          <p:nvPr>
            <p:ph type="title"/>
          </p:nvPr>
        </p:nvSpPr>
        <p:spPr>
          <a:xfrm>
            <a:off x="721175" y="0"/>
            <a:ext cx="7701600" cy="474000"/>
          </a:xfrm>
        </p:spPr>
        <p:txBody>
          <a:bodyPr/>
          <a:lstStyle/>
          <a:p>
            <a:r>
              <a:rPr lang="en-US" dirty="0"/>
              <a:t>SEQUENCE DIAGRAM-1</a:t>
            </a:r>
          </a:p>
        </p:txBody>
      </p:sp>
      <p:sp>
        <p:nvSpPr>
          <p:cNvPr id="3" name="Text Placeholder 2">
            <a:extLst>
              <a:ext uri="{FF2B5EF4-FFF2-40B4-BE49-F238E27FC236}">
                <a16:creationId xmlns:a16="http://schemas.microsoft.com/office/drawing/2014/main" id="{364C4348-015B-4C40-B826-06779937B3CC}"/>
              </a:ext>
            </a:extLst>
          </p:cNvPr>
          <p:cNvSpPr>
            <a:spLocks noGrp="1"/>
          </p:cNvSpPr>
          <p:nvPr>
            <p:ph type="body" idx="1"/>
          </p:nvPr>
        </p:nvSpPr>
        <p:spPr>
          <a:xfrm>
            <a:off x="721175" y="397100"/>
            <a:ext cx="7701600" cy="4632099"/>
          </a:xfrm>
        </p:spPr>
        <p:txBody>
          <a:bodyPr/>
          <a:lstStyle/>
          <a:p>
            <a:pPr marL="146050" indent="0">
              <a:buNone/>
            </a:pPr>
            <a:endParaRPr lang="en-US" dirty="0"/>
          </a:p>
        </p:txBody>
      </p:sp>
      <p:pic>
        <p:nvPicPr>
          <p:cNvPr id="4" name="Picture 3" descr="A close up of a map&#10;&#10;Description automatically generated">
            <a:extLst>
              <a:ext uri="{FF2B5EF4-FFF2-40B4-BE49-F238E27FC236}">
                <a16:creationId xmlns:a16="http://schemas.microsoft.com/office/drawing/2014/main" id="{3D82F705-6A83-B349-9713-2BFDA06B124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21175" y="397100"/>
            <a:ext cx="7701600" cy="4632098"/>
          </a:xfrm>
          <a:prstGeom prst="rect">
            <a:avLst/>
          </a:prstGeom>
        </p:spPr>
      </p:pic>
    </p:spTree>
    <p:extLst>
      <p:ext uri="{BB962C8B-B14F-4D97-AF65-F5344CB8AC3E}">
        <p14:creationId xmlns:p14="http://schemas.microsoft.com/office/powerpoint/2010/main" val="30754246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3109C-F20B-914F-B4F0-744F81334852}"/>
              </a:ext>
            </a:extLst>
          </p:cNvPr>
          <p:cNvSpPr>
            <a:spLocks noGrp="1"/>
          </p:cNvSpPr>
          <p:nvPr>
            <p:ph type="title"/>
          </p:nvPr>
        </p:nvSpPr>
        <p:spPr>
          <a:xfrm>
            <a:off x="721174" y="114301"/>
            <a:ext cx="7701600" cy="474000"/>
          </a:xfrm>
        </p:spPr>
        <p:txBody>
          <a:bodyPr/>
          <a:lstStyle/>
          <a:p>
            <a:r>
              <a:rPr lang="en-US" dirty="0"/>
              <a:t>SEQUENCE DIAGRAM-2</a:t>
            </a:r>
          </a:p>
        </p:txBody>
      </p:sp>
      <p:sp>
        <p:nvSpPr>
          <p:cNvPr id="3" name="Text Placeholder 2">
            <a:extLst>
              <a:ext uri="{FF2B5EF4-FFF2-40B4-BE49-F238E27FC236}">
                <a16:creationId xmlns:a16="http://schemas.microsoft.com/office/drawing/2014/main" id="{EF9CCBEB-A0F1-F54A-8819-CCA82A7F21F1}"/>
              </a:ext>
            </a:extLst>
          </p:cNvPr>
          <p:cNvSpPr>
            <a:spLocks noGrp="1"/>
          </p:cNvSpPr>
          <p:nvPr>
            <p:ph type="body" idx="1"/>
          </p:nvPr>
        </p:nvSpPr>
        <p:spPr>
          <a:xfrm>
            <a:off x="655911" y="588301"/>
            <a:ext cx="7701600" cy="4555199"/>
          </a:xfrm>
        </p:spPr>
        <p:txBody>
          <a:bodyPr/>
          <a:lstStyle/>
          <a:p>
            <a:endParaRPr lang="en-US" dirty="0"/>
          </a:p>
        </p:txBody>
      </p:sp>
      <p:pic>
        <p:nvPicPr>
          <p:cNvPr id="4" name="Picture 3" descr="A screenshot of a cell phone&#10;&#10;Description automatically generated">
            <a:extLst>
              <a:ext uri="{FF2B5EF4-FFF2-40B4-BE49-F238E27FC236}">
                <a16:creationId xmlns:a16="http://schemas.microsoft.com/office/drawing/2014/main" id="{6CB76F6A-E9FF-6240-910B-DAB0B544FA6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55911" y="578363"/>
            <a:ext cx="7766863" cy="4440898"/>
          </a:xfrm>
          <a:prstGeom prst="rect">
            <a:avLst/>
          </a:prstGeom>
        </p:spPr>
      </p:pic>
    </p:spTree>
    <p:extLst>
      <p:ext uri="{BB962C8B-B14F-4D97-AF65-F5344CB8AC3E}">
        <p14:creationId xmlns:p14="http://schemas.microsoft.com/office/powerpoint/2010/main" val="4032047855"/>
      </p:ext>
    </p:extLst>
  </p:cSld>
  <p:clrMapOvr>
    <a:masterClrMapping/>
  </p:clrMapOvr>
  <p:transition spd="slow">
    <p:push dir="u"/>
  </p:transition>
</p:sld>
</file>

<file path=ppt/theme/theme1.xml><?xml version="1.0" encoding="utf-8"?>
<a:theme xmlns:a="http://schemas.openxmlformats.org/drawingml/2006/main" name="Medical Breakthrough Background">
  <a:themeElements>
    <a:clrScheme name="Simple Light">
      <a:dk1>
        <a:srgbClr val="000082"/>
      </a:dk1>
      <a:lt1>
        <a:srgbClr val="007ABA"/>
      </a:lt1>
      <a:dk2>
        <a:srgbClr val="3EC0FF"/>
      </a:dk2>
      <a:lt2>
        <a:srgbClr val="009BEC"/>
      </a:lt2>
      <a:accent1>
        <a:srgbClr val="008EB1"/>
      </a:accent1>
      <a:accent2>
        <a:srgbClr val="00004B"/>
      </a:accent2>
      <a:accent3>
        <a:srgbClr val="FF406D"/>
      </a:accent3>
      <a:accent4>
        <a:srgbClr val="FFFFFF"/>
      </a:accent4>
      <a:accent5>
        <a:srgbClr val="000000"/>
      </a:accent5>
      <a:accent6>
        <a:srgbClr val="667E92"/>
      </a:accent6>
      <a:hlink>
        <a:srgbClr val="D9D9D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2775</TotalTime>
  <Words>1324</Words>
  <Application>Microsoft Macintosh PowerPoint</Application>
  <PresentationFormat>On-screen Show (16:9)</PresentationFormat>
  <Paragraphs>160</Paragraphs>
  <Slides>31</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Quicksand</vt:lpstr>
      <vt:lpstr>Arial</vt:lpstr>
      <vt:lpstr>Unica One</vt:lpstr>
      <vt:lpstr>Courier New</vt:lpstr>
      <vt:lpstr>Medical Breakthrough Background</vt:lpstr>
      <vt:lpstr>Medico</vt:lpstr>
      <vt:lpstr>Project TIMELINE</vt:lpstr>
      <vt:lpstr>Project TIMELINE</vt:lpstr>
      <vt:lpstr>TABLE OF CONTENTS</vt:lpstr>
      <vt:lpstr>Introduction</vt:lpstr>
      <vt:lpstr>Objectives</vt:lpstr>
      <vt:lpstr>Use Case Diagram</vt:lpstr>
      <vt:lpstr>SEQUENCE DIAGRAM-1</vt:lpstr>
      <vt:lpstr>SEQUENCE DIAGRAM-2</vt:lpstr>
      <vt:lpstr>Use Case Diagram</vt:lpstr>
      <vt:lpstr>Methodology</vt:lpstr>
      <vt:lpstr>Machine Learning Classification model</vt:lpstr>
      <vt:lpstr>Designing the CNN Model</vt:lpstr>
      <vt:lpstr>Testing of CNN Model </vt:lpstr>
      <vt:lpstr>Text Detection and Extraction</vt:lpstr>
      <vt:lpstr>Steps</vt:lpstr>
      <vt:lpstr>Limitations and Drawbacks:</vt:lpstr>
      <vt:lpstr>Process of Database Design</vt:lpstr>
      <vt:lpstr>PowerPoint Presentation</vt:lpstr>
      <vt:lpstr>TRIGGER</vt:lpstr>
      <vt:lpstr>PowerPoint Presentation</vt:lpstr>
      <vt:lpstr>VIEW</vt:lpstr>
      <vt:lpstr>PowerPoint Presentation</vt:lpstr>
      <vt:lpstr>STORED PROCEDURE</vt:lpstr>
      <vt:lpstr>PowerPoint Presentation</vt:lpstr>
      <vt:lpstr>STORED FUNCTION</vt:lpstr>
      <vt:lpstr>PowerPoint Presentation</vt:lpstr>
      <vt:lpstr>USER PRIVILEGE</vt:lpstr>
      <vt:lpstr> Future expansions</vt:lpstr>
      <vt:lpstr>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Breakthrough</dc:title>
  <cp:lastModifiedBy>Nidhi Goyal</cp:lastModifiedBy>
  <cp:revision>116</cp:revision>
  <dcterms:modified xsi:type="dcterms:W3CDTF">2019-12-06T01:11:12Z</dcterms:modified>
</cp:coreProperties>
</file>